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49" r:id="rId2"/>
    <p:sldId id="540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裕樹 籔" initials="裕樹" lastIdx="2" clrIdx="0">
    <p:extLst>
      <p:ext uri="{19B8F6BF-5375-455C-9EA6-DF929625EA0E}">
        <p15:presenceInfo xmlns:p15="http://schemas.microsoft.com/office/powerpoint/2012/main" userId="836071dbbe88bd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3366FF"/>
    <a:srgbClr val="CCCCA3"/>
    <a:srgbClr val="FFFFCC"/>
    <a:srgbClr val="6A693B"/>
    <a:srgbClr val="CC6600"/>
    <a:srgbClr val="FFFF99"/>
    <a:srgbClr val="CCFFFF"/>
    <a:srgbClr val="9900CC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2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94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AB054B8B-259D-B82A-ADF5-97A40B34E7E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8565A301-B3C4-C081-58A1-152D775A183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BE1CED7D-A604-76C5-423A-E2CB729BDED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697A392A-8A78-DBA2-6632-6BFEB239103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6B0E61BF-C365-FCA3-4C99-791B75E637D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750687ED-61A6-E906-469D-0B9C0188FAD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31363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156E310F-174A-DD27-4435-4D2BAFDC0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637072EE-1364-3360-2405-A47D191D21F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2C48EE-3647-57CF-E911-460975F914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テキスト ボックス 439">
            <a:extLst>
              <a:ext uri="{FF2B5EF4-FFF2-40B4-BE49-F238E27FC236}">
                <a16:creationId xmlns:a16="http://schemas.microsoft.com/office/drawing/2014/main" id="{7B752551-D33E-1B88-3ECA-A9B02AA7CB22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和歌山県の場所を示すイラスト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52E0F32C-482C-4E70-5EA4-75ED644EB586}"/>
              </a:ext>
            </a:extLst>
          </p:cNvPr>
          <p:cNvGrpSpPr>
            <a:grpSpLocks noChangeAspect="1"/>
          </p:cNvGrpSpPr>
          <p:nvPr/>
        </p:nvGrpSpPr>
        <p:grpSpPr>
          <a:xfrm>
            <a:off x="3713987" y="4095212"/>
            <a:ext cx="2478026" cy="1982419"/>
            <a:chOff x="3983989" y="3839331"/>
            <a:chExt cx="2065022" cy="1652016"/>
          </a:xfrm>
        </p:grpSpPr>
        <p:grpSp>
          <p:nvGrpSpPr>
            <p:cNvPr id="1042" name="グループ化 1041">
              <a:extLst>
                <a:ext uri="{FF2B5EF4-FFF2-40B4-BE49-F238E27FC236}">
                  <a16:creationId xmlns:a16="http://schemas.microsoft.com/office/drawing/2014/main" id="{62980404-BC7E-FAD3-CE06-F22C28F4B767}"/>
                </a:ext>
              </a:extLst>
            </p:cNvPr>
            <p:cNvGrpSpPr/>
            <p:nvPr/>
          </p:nvGrpSpPr>
          <p:grpSpPr>
            <a:xfrm>
              <a:off x="3983989" y="383933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043" name="フリーフォーム: 図形 1042">
                <a:extLst>
                  <a:ext uri="{FF2B5EF4-FFF2-40B4-BE49-F238E27FC236}">
                    <a16:creationId xmlns:a16="http://schemas.microsoft.com/office/drawing/2014/main" id="{EF531A4F-B912-A7BF-B3F6-92755711F442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4" name="フリーフォーム: 図形 1043">
                <a:extLst>
                  <a:ext uri="{FF2B5EF4-FFF2-40B4-BE49-F238E27FC236}">
                    <a16:creationId xmlns:a16="http://schemas.microsoft.com/office/drawing/2014/main" id="{2290098A-7542-8411-B62E-6590836D888A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5" name="フリーフォーム: 図形 1044">
                <a:extLst>
                  <a:ext uri="{FF2B5EF4-FFF2-40B4-BE49-F238E27FC236}">
                    <a16:creationId xmlns:a16="http://schemas.microsoft.com/office/drawing/2014/main" id="{66936BF6-6FBB-819A-94BC-1F705EC7E2AB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6" name="フリーフォーム: 図形 1045">
                <a:extLst>
                  <a:ext uri="{FF2B5EF4-FFF2-40B4-BE49-F238E27FC236}">
                    <a16:creationId xmlns:a16="http://schemas.microsoft.com/office/drawing/2014/main" id="{4B59F98D-043A-3F72-4B13-9604FB5496B3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6123D759-B8D4-804D-9EF9-210659823893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8" name="フリーフォーム: 図形 1047">
                <a:extLst>
                  <a:ext uri="{FF2B5EF4-FFF2-40B4-BE49-F238E27FC236}">
                    <a16:creationId xmlns:a16="http://schemas.microsoft.com/office/drawing/2014/main" id="{1F119D12-F5D5-A71A-F52A-B435A24852C5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9" name="フリーフォーム: 図形 1048">
                <a:extLst>
                  <a:ext uri="{FF2B5EF4-FFF2-40B4-BE49-F238E27FC236}">
                    <a16:creationId xmlns:a16="http://schemas.microsoft.com/office/drawing/2014/main" id="{754DB073-2C62-D073-9030-451B3712AF8F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0" name="フリーフォーム: 図形 1049">
                <a:extLst>
                  <a:ext uri="{FF2B5EF4-FFF2-40B4-BE49-F238E27FC236}">
                    <a16:creationId xmlns:a16="http://schemas.microsoft.com/office/drawing/2014/main" id="{3367C090-655F-1296-7F49-9508B25E3C8B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DDDF9D4A-86BA-875D-5013-8DA60E63434C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フリーフォーム: 図形 1051">
                <a:extLst>
                  <a:ext uri="{FF2B5EF4-FFF2-40B4-BE49-F238E27FC236}">
                    <a16:creationId xmlns:a16="http://schemas.microsoft.com/office/drawing/2014/main" id="{5965C4E3-D54A-FE2A-D18D-97C1D8460031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3" name="フリーフォーム: 図形 1052">
                <a:extLst>
                  <a:ext uri="{FF2B5EF4-FFF2-40B4-BE49-F238E27FC236}">
                    <a16:creationId xmlns:a16="http://schemas.microsoft.com/office/drawing/2014/main" id="{F1BE1BE7-53E0-7223-E9A5-0012E893ED43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4" name="フリーフォーム: 図形 1053">
                <a:extLst>
                  <a:ext uri="{FF2B5EF4-FFF2-40B4-BE49-F238E27FC236}">
                    <a16:creationId xmlns:a16="http://schemas.microsoft.com/office/drawing/2014/main" id="{BE5E6FC8-D9FF-F5DB-90B7-CC36FC9F3ACA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フリーフォーム: 図形 1054">
                <a:extLst>
                  <a:ext uri="{FF2B5EF4-FFF2-40B4-BE49-F238E27FC236}">
                    <a16:creationId xmlns:a16="http://schemas.microsoft.com/office/drawing/2014/main" id="{7A99BE29-AFB6-A26D-2A7B-49D50EFE1A51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6" name="フリーフォーム: 図形 1055">
                <a:extLst>
                  <a:ext uri="{FF2B5EF4-FFF2-40B4-BE49-F238E27FC236}">
                    <a16:creationId xmlns:a16="http://schemas.microsoft.com/office/drawing/2014/main" id="{4D196D88-36E5-738A-DE28-152F49C00B99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7" name="フリーフォーム: 図形 1056">
                <a:extLst>
                  <a:ext uri="{FF2B5EF4-FFF2-40B4-BE49-F238E27FC236}">
                    <a16:creationId xmlns:a16="http://schemas.microsoft.com/office/drawing/2014/main" id="{7DD96F09-EFCC-15EB-61B6-DA7975E05A21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8" name="フリーフォーム: 図形 1057">
                <a:extLst>
                  <a:ext uri="{FF2B5EF4-FFF2-40B4-BE49-F238E27FC236}">
                    <a16:creationId xmlns:a16="http://schemas.microsoft.com/office/drawing/2014/main" id="{EDA0E93A-08E6-6EE5-D706-E54511F43F11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フリーフォーム: 図形 1058">
                <a:extLst>
                  <a:ext uri="{FF2B5EF4-FFF2-40B4-BE49-F238E27FC236}">
                    <a16:creationId xmlns:a16="http://schemas.microsoft.com/office/drawing/2014/main" id="{E17F0DF0-31BD-80F6-4AA4-E09E2E848F8A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0" name="フリーフォーム: 図形 1059">
                <a:extLst>
                  <a:ext uri="{FF2B5EF4-FFF2-40B4-BE49-F238E27FC236}">
                    <a16:creationId xmlns:a16="http://schemas.microsoft.com/office/drawing/2014/main" id="{2707B316-2B7D-AB31-BAF0-80431D11E0E0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1" name="フリーフォーム: 図形 1060">
                <a:extLst>
                  <a:ext uri="{FF2B5EF4-FFF2-40B4-BE49-F238E27FC236}">
                    <a16:creationId xmlns:a16="http://schemas.microsoft.com/office/drawing/2014/main" id="{45B0E5D7-BC5B-A33B-71A4-3930840DA1CD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2" name="フリーフォーム: 図形 1061">
                <a:extLst>
                  <a:ext uri="{FF2B5EF4-FFF2-40B4-BE49-F238E27FC236}">
                    <a16:creationId xmlns:a16="http://schemas.microsoft.com/office/drawing/2014/main" id="{C22AE0C3-3684-7CCA-8338-6D95B6909812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フリーフォーム: 図形 1062">
                <a:extLst>
                  <a:ext uri="{FF2B5EF4-FFF2-40B4-BE49-F238E27FC236}">
                    <a16:creationId xmlns:a16="http://schemas.microsoft.com/office/drawing/2014/main" id="{EDF24B78-65DD-7DF0-660E-A248E2192B34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4" name="フリーフォーム: 図形 1063">
                <a:extLst>
                  <a:ext uri="{FF2B5EF4-FFF2-40B4-BE49-F238E27FC236}">
                    <a16:creationId xmlns:a16="http://schemas.microsoft.com/office/drawing/2014/main" id="{F766B99E-D5E3-9BCE-A350-75A72432A499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5" name="フリーフォーム: 図形 1064">
                <a:extLst>
                  <a:ext uri="{FF2B5EF4-FFF2-40B4-BE49-F238E27FC236}">
                    <a16:creationId xmlns:a16="http://schemas.microsoft.com/office/drawing/2014/main" id="{C36CDA9D-2E13-1DC1-6781-583A61AB4009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6" name="フリーフォーム: 図形 1065">
                <a:extLst>
                  <a:ext uri="{FF2B5EF4-FFF2-40B4-BE49-F238E27FC236}">
                    <a16:creationId xmlns:a16="http://schemas.microsoft.com/office/drawing/2014/main" id="{6DB7F25F-94BB-8444-F8A4-BE42D4D372C0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7" name="フリーフォーム: 図形 1066">
                <a:extLst>
                  <a:ext uri="{FF2B5EF4-FFF2-40B4-BE49-F238E27FC236}">
                    <a16:creationId xmlns:a16="http://schemas.microsoft.com/office/drawing/2014/main" id="{2E69A35C-6365-F171-CA54-2008C04BEED9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8" name="フリーフォーム: 図形 1067">
                <a:extLst>
                  <a:ext uri="{FF2B5EF4-FFF2-40B4-BE49-F238E27FC236}">
                    <a16:creationId xmlns:a16="http://schemas.microsoft.com/office/drawing/2014/main" id="{D83963B3-9982-99D7-7F55-6807D625B5DD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9" name="フリーフォーム: 図形 1068">
                <a:extLst>
                  <a:ext uri="{FF2B5EF4-FFF2-40B4-BE49-F238E27FC236}">
                    <a16:creationId xmlns:a16="http://schemas.microsoft.com/office/drawing/2014/main" id="{74C0C560-40E5-4345-4992-23EF627F7555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0" name="フリーフォーム: 図形 1069">
                <a:extLst>
                  <a:ext uri="{FF2B5EF4-FFF2-40B4-BE49-F238E27FC236}">
                    <a16:creationId xmlns:a16="http://schemas.microsoft.com/office/drawing/2014/main" id="{A94F93E7-5923-7A45-C810-D84F5053ACB0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2845804A-26A6-80CE-3924-CF8A6293B9CB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2" name="フリーフォーム: 図形 1071">
                <a:extLst>
                  <a:ext uri="{FF2B5EF4-FFF2-40B4-BE49-F238E27FC236}">
                    <a16:creationId xmlns:a16="http://schemas.microsoft.com/office/drawing/2014/main" id="{D51E96B5-FD13-5CD7-1223-0557BCF04FA9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3" name="フリーフォーム: 図形 1072">
                <a:extLst>
                  <a:ext uri="{FF2B5EF4-FFF2-40B4-BE49-F238E27FC236}">
                    <a16:creationId xmlns:a16="http://schemas.microsoft.com/office/drawing/2014/main" id="{81878757-DC1A-D529-8976-967CC5CBC9FB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4" name="フリーフォーム: 図形 1073">
                <a:extLst>
                  <a:ext uri="{FF2B5EF4-FFF2-40B4-BE49-F238E27FC236}">
                    <a16:creationId xmlns:a16="http://schemas.microsoft.com/office/drawing/2014/main" id="{5B024334-F091-5814-0405-427E28BF0CB6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5" name="フリーフォーム: 図形 1074">
                <a:extLst>
                  <a:ext uri="{FF2B5EF4-FFF2-40B4-BE49-F238E27FC236}">
                    <a16:creationId xmlns:a16="http://schemas.microsoft.com/office/drawing/2014/main" id="{0FBB1909-B89D-3C89-6040-3E45CC0B3B92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6" name="フリーフォーム: 図形 1075">
                <a:extLst>
                  <a:ext uri="{FF2B5EF4-FFF2-40B4-BE49-F238E27FC236}">
                    <a16:creationId xmlns:a16="http://schemas.microsoft.com/office/drawing/2014/main" id="{A97F90EC-7E6A-22D4-1A7A-3F7C4145818F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7" name="フリーフォーム: 図形 1076">
                <a:extLst>
                  <a:ext uri="{FF2B5EF4-FFF2-40B4-BE49-F238E27FC236}">
                    <a16:creationId xmlns:a16="http://schemas.microsoft.com/office/drawing/2014/main" id="{DB7FC689-56B8-3A1F-AC97-16E5062949E8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8" name="フリーフォーム: 図形 1077">
                <a:extLst>
                  <a:ext uri="{FF2B5EF4-FFF2-40B4-BE49-F238E27FC236}">
                    <a16:creationId xmlns:a16="http://schemas.microsoft.com/office/drawing/2014/main" id="{B3FCC0EF-6256-FB3F-2443-1687C4AC6870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9" name="フリーフォーム: 図形 1078">
                <a:extLst>
                  <a:ext uri="{FF2B5EF4-FFF2-40B4-BE49-F238E27FC236}">
                    <a16:creationId xmlns:a16="http://schemas.microsoft.com/office/drawing/2014/main" id="{2852225F-5E4C-FE00-597D-F8358659A35A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0" name="フリーフォーム: 図形 1079">
                <a:extLst>
                  <a:ext uri="{FF2B5EF4-FFF2-40B4-BE49-F238E27FC236}">
                    <a16:creationId xmlns:a16="http://schemas.microsoft.com/office/drawing/2014/main" id="{E9C414F6-C678-5C00-08A5-E07DA89B3AD9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1" name="フリーフォーム: 図形 1080">
                <a:extLst>
                  <a:ext uri="{FF2B5EF4-FFF2-40B4-BE49-F238E27FC236}">
                    <a16:creationId xmlns:a16="http://schemas.microsoft.com/office/drawing/2014/main" id="{8DD53B8D-3F1A-22B8-B709-13DB2B699786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2" name="フリーフォーム: 図形 1081">
                <a:extLst>
                  <a:ext uri="{FF2B5EF4-FFF2-40B4-BE49-F238E27FC236}">
                    <a16:creationId xmlns:a16="http://schemas.microsoft.com/office/drawing/2014/main" id="{4B6B5E0E-B24C-2A20-3CBC-6C680404EE0C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3" name="フリーフォーム: 図形 1082">
                <a:extLst>
                  <a:ext uri="{FF2B5EF4-FFF2-40B4-BE49-F238E27FC236}">
                    <a16:creationId xmlns:a16="http://schemas.microsoft.com/office/drawing/2014/main" id="{26159948-F8F3-819A-AA88-33CDC41E3BD7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4" name="フリーフォーム: 図形 1083">
                <a:extLst>
                  <a:ext uri="{FF2B5EF4-FFF2-40B4-BE49-F238E27FC236}">
                    <a16:creationId xmlns:a16="http://schemas.microsoft.com/office/drawing/2014/main" id="{0A6ADAED-2046-CBDE-DE8B-B58CBCF5E645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5" name="フリーフォーム: 図形 1084">
                <a:extLst>
                  <a:ext uri="{FF2B5EF4-FFF2-40B4-BE49-F238E27FC236}">
                    <a16:creationId xmlns:a16="http://schemas.microsoft.com/office/drawing/2014/main" id="{7D4A46C3-B68D-20E7-124B-92E634CDE1EC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6" name="フリーフォーム: 図形 1085">
                <a:extLst>
                  <a:ext uri="{FF2B5EF4-FFF2-40B4-BE49-F238E27FC236}">
                    <a16:creationId xmlns:a16="http://schemas.microsoft.com/office/drawing/2014/main" id="{31A68BD3-A60E-BAFF-F5BD-7858D078EBCB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7" name="フリーフォーム: 図形 1086">
                <a:extLst>
                  <a:ext uri="{FF2B5EF4-FFF2-40B4-BE49-F238E27FC236}">
                    <a16:creationId xmlns:a16="http://schemas.microsoft.com/office/drawing/2014/main" id="{95F9C73C-D985-5EF7-D3A7-3C729830D469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8" name="フリーフォーム: 図形 1087">
                <a:extLst>
                  <a:ext uri="{FF2B5EF4-FFF2-40B4-BE49-F238E27FC236}">
                    <a16:creationId xmlns:a16="http://schemas.microsoft.com/office/drawing/2014/main" id="{9F6E2938-1750-ACDC-C729-5D6E01C42BC5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9" name="フリーフォーム: 図形 1088">
                <a:extLst>
                  <a:ext uri="{FF2B5EF4-FFF2-40B4-BE49-F238E27FC236}">
                    <a16:creationId xmlns:a16="http://schemas.microsoft.com/office/drawing/2014/main" id="{4B24710B-E380-7DC9-ADA1-FDA75564D71F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18" name="矢印: 下 1017">
              <a:extLst>
                <a:ext uri="{FF2B5EF4-FFF2-40B4-BE49-F238E27FC236}">
                  <a16:creationId xmlns:a16="http://schemas.microsoft.com/office/drawing/2014/main" id="{42561F69-7A83-A7FC-211D-F4AEE207B357}"/>
                </a:ext>
              </a:extLst>
            </p:cNvPr>
            <p:cNvSpPr/>
            <p:nvPr/>
          </p:nvSpPr>
          <p:spPr>
            <a:xfrm rot="10800000">
              <a:off x="4899025" y="4794250"/>
              <a:ext cx="114300" cy="425450"/>
            </a:xfrm>
            <a:prstGeom prst="downArrow">
              <a:avLst>
                <a:gd name="adj1" fmla="val 19565"/>
                <a:gd name="adj2" fmla="val 180979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7" name="テキスト ボックス 1096">
              <a:extLst>
                <a:ext uri="{FF2B5EF4-FFF2-40B4-BE49-F238E27FC236}">
                  <a16:creationId xmlns:a16="http://schemas.microsoft.com/office/drawing/2014/main" id="{EC4A1893-45C9-8EFD-F10F-5CC2D537E80A}"/>
                </a:ext>
              </a:extLst>
            </p:cNvPr>
            <p:cNvSpPr txBox="1"/>
            <p:nvPr/>
          </p:nvSpPr>
          <p:spPr>
            <a:xfrm>
              <a:off x="4931570" y="5006975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DE6F94BE-99C6-CD27-1555-0FDA671A25D8}"/>
              </a:ext>
            </a:extLst>
          </p:cNvPr>
          <p:cNvGrpSpPr>
            <a:grpSpLocks noChangeAspect="1"/>
          </p:cNvGrpSpPr>
          <p:nvPr/>
        </p:nvGrpSpPr>
        <p:grpSpPr>
          <a:xfrm>
            <a:off x="3655695" y="1188911"/>
            <a:ext cx="2594610" cy="2173604"/>
            <a:chOff x="3910011" y="1490664"/>
            <a:chExt cx="2162175" cy="1811337"/>
          </a:xfrm>
        </p:grpSpPr>
        <p:grpSp>
          <p:nvGrpSpPr>
            <p:cNvPr id="820" name="グループ化 819">
              <a:extLst>
                <a:ext uri="{FF2B5EF4-FFF2-40B4-BE49-F238E27FC236}">
                  <a16:creationId xmlns:a16="http://schemas.microsoft.com/office/drawing/2014/main" id="{52E45AD8-0474-D8D2-3E00-4A232C534FF7}"/>
                </a:ext>
              </a:extLst>
            </p:cNvPr>
            <p:cNvGrpSpPr/>
            <p:nvPr/>
          </p:nvGrpSpPr>
          <p:grpSpPr>
            <a:xfrm>
              <a:off x="3910011" y="1524001"/>
              <a:ext cx="2162175" cy="17780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B210A89D-753B-C78F-4D0A-C0236579C11B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23746336-F689-FCA1-63AB-93C151481F85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103088A0-0F08-FC28-A9D0-CB0BCDBB0D3A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15043963-B6D1-2535-9A75-26AF8B72EDB8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フリーフォーム: 図形 824">
                <a:extLst>
                  <a:ext uri="{FF2B5EF4-FFF2-40B4-BE49-F238E27FC236}">
                    <a16:creationId xmlns:a16="http://schemas.microsoft.com/office/drawing/2014/main" id="{20652DC5-26B2-8DEF-2AD6-B72297A0106E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フリーフォーム: 図形 825">
                <a:extLst>
                  <a:ext uri="{FF2B5EF4-FFF2-40B4-BE49-F238E27FC236}">
                    <a16:creationId xmlns:a16="http://schemas.microsoft.com/office/drawing/2014/main" id="{AF349264-4E4C-63C3-C893-14BD4A3678EC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フリーフォーム: 図形 826">
                <a:extLst>
                  <a:ext uri="{FF2B5EF4-FFF2-40B4-BE49-F238E27FC236}">
                    <a16:creationId xmlns:a16="http://schemas.microsoft.com/office/drawing/2014/main" id="{A6680D05-FA39-79BB-875E-3C7EC8EC9B44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フリーフォーム: 図形 827">
                <a:extLst>
                  <a:ext uri="{FF2B5EF4-FFF2-40B4-BE49-F238E27FC236}">
                    <a16:creationId xmlns:a16="http://schemas.microsoft.com/office/drawing/2014/main" id="{97D3510F-33CE-A32C-4C0C-E081E47144CD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98851D5A-0DF4-1E2D-BD0E-4CF2C229D1F1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AC7476E5-F5E3-785F-5BFD-581E9F35009F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フリーフォーム: 図形 830">
                <a:extLst>
                  <a:ext uri="{FF2B5EF4-FFF2-40B4-BE49-F238E27FC236}">
                    <a16:creationId xmlns:a16="http://schemas.microsoft.com/office/drawing/2014/main" id="{AF9E0690-4991-8227-EE2A-D1C389D8A3AA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3638FE2D-80A1-7BC5-739B-D7ECDF23ED4B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フリーフォーム: 図形 832">
                <a:extLst>
                  <a:ext uri="{FF2B5EF4-FFF2-40B4-BE49-F238E27FC236}">
                    <a16:creationId xmlns:a16="http://schemas.microsoft.com/office/drawing/2014/main" id="{8809E89B-D0D0-21C4-1494-E5BB73D59E0B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フリーフォーム: 図形 833">
                <a:extLst>
                  <a:ext uri="{FF2B5EF4-FFF2-40B4-BE49-F238E27FC236}">
                    <a16:creationId xmlns:a16="http://schemas.microsoft.com/office/drawing/2014/main" id="{375D5846-F985-AFA6-E05D-7D3984F29E43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フリーフォーム: 図形 834">
                <a:extLst>
                  <a:ext uri="{FF2B5EF4-FFF2-40B4-BE49-F238E27FC236}">
                    <a16:creationId xmlns:a16="http://schemas.microsoft.com/office/drawing/2014/main" id="{1A835F5E-F8BA-ECB2-31D2-99178FA6B183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6" name="フリーフォーム: 図形 835">
                <a:extLst>
                  <a:ext uri="{FF2B5EF4-FFF2-40B4-BE49-F238E27FC236}">
                    <a16:creationId xmlns:a16="http://schemas.microsoft.com/office/drawing/2014/main" id="{E13A5999-BCF8-DD72-69A0-CECA9D0A2A60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7" name="フリーフォーム: 図形 836">
                <a:extLst>
                  <a:ext uri="{FF2B5EF4-FFF2-40B4-BE49-F238E27FC236}">
                    <a16:creationId xmlns:a16="http://schemas.microsoft.com/office/drawing/2014/main" id="{18DE1283-9383-1E35-6103-D5EB3931E688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8" name="フリーフォーム: 図形 837">
                <a:extLst>
                  <a:ext uri="{FF2B5EF4-FFF2-40B4-BE49-F238E27FC236}">
                    <a16:creationId xmlns:a16="http://schemas.microsoft.com/office/drawing/2014/main" id="{4B6F5FCA-9395-3BE2-5A2F-86A190FA16F0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フリーフォーム: 図形 838">
                <a:extLst>
                  <a:ext uri="{FF2B5EF4-FFF2-40B4-BE49-F238E27FC236}">
                    <a16:creationId xmlns:a16="http://schemas.microsoft.com/office/drawing/2014/main" id="{04135E0E-C72E-E8EC-BF6C-28E223E92983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0" name="フリーフォーム: 図形 839">
                <a:extLst>
                  <a:ext uri="{FF2B5EF4-FFF2-40B4-BE49-F238E27FC236}">
                    <a16:creationId xmlns:a16="http://schemas.microsoft.com/office/drawing/2014/main" id="{3923F371-924F-A4C0-570F-216A913431BB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1" name="フリーフォーム: 図形 840">
                <a:extLst>
                  <a:ext uri="{FF2B5EF4-FFF2-40B4-BE49-F238E27FC236}">
                    <a16:creationId xmlns:a16="http://schemas.microsoft.com/office/drawing/2014/main" id="{A2F2088C-5BE3-2D22-466B-D808FB7B1843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A08A3548-949D-A496-C5A2-8A1D70143035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E10B6583-18BF-7006-0082-2BCB8E8EFA9C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E2FE3F23-4E7C-5526-AD87-AE60FEF9D63D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2A6BDD32-48FD-D5D7-1704-34EE611BBEB2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839EFB7B-4367-285C-DF5A-0FD7BF2A7584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B0D30013-A31D-CDAC-35D0-CBD33258AE1F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8" name="フリーフォーム: 図形 847">
                <a:extLst>
                  <a:ext uri="{FF2B5EF4-FFF2-40B4-BE49-F238E27FC236}">
                    <a16:creationId xmlns:a16="http://schemas.microsoft.com/office/drawing/2014/main" id="{DD935018-087F-089A-144F-3E3BC8E6F38E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9" name="フリーフォーム: 図形 848">
                <a:extLst>
                  <a:ext uri="{FF2B5EF4-FFF2-40B4-BE49-F238E27FC236}">
                    <a16:creationId xmlns:a16="http://schemas.microsoft.com/office/drawing/2014/main" id="{9967784D-D3A6-C878-6816-5F6E68AAE125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7D074B76-E2EA-CFFC-25FA-DB3915114EA5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1" name="フリーフォーム: 図形 850">
                <a:extLst>
                  <a:ext uri="{FF2B5EF4-FFF2-40B4-BE49-F238E27FC236}">
                    <a16:creationId xmlns:a16="http://schemas.microsoft.com/office/drawing/2014/main" id="{182347E8-0CDC-1E41-8283-E0A164379A1D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80FF170B-4D4F-B867-F844-470486F86617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フリーフォーム: 図形 852">
                <a:extLst>
                  <a:ext uri="{FF2B5EF4-FFF2-40B4-BE49-F238E27FC236}">
                    <a16:creationId xmlns:a16="http://schemas.microsoft.com/office/drawing/2014/main" id="{4DE237CB-1B06-064E-A2B0-21F130D47E04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フリーフォーム: 図形 853">
                <a:extLst>
                  <a:ext uri="{FF2B5EF4-FFF2-40B4-BE49-F238E27FC236}">
                    <a16:creationId xmlns:a16="http://schemas.microsoft.com/office/drawing/2014/main" id="{80412599-9662-23D1-DB16-14164B38DF7C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フリーフォーム: 図形 854">
                <a:extLst>
                  <a:ext uri="{FF2B5EF4-FFF2-40B4-BE49-F238E27FC236}">
                    <a16:creationId xmlns:a16="http://schemas.microsoft.com/office/drawing/2014/main" id="{6B913374-F9C7-63BB-C4E7-E40C6484A8A7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6" name="フリーフォーム: 図形 855">
                <a:extLst>
                  <a:ext uri="{FF2B5EF4-FFF2-40B4-BE49-F238E27FC236}">
                    <a16:creationId xmlns:a16="http://schemas.microsoft.com/office/drawing/2014/main" id="{951C1C00-2753-6B54-FBBB-82037D92617C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フリーフォーム: 図形 856">
                <a:extLst>
                  <a:ext uri="{FF2B5EF4-FFF2-40B4-BE49-F238E27FC236}">
                    <a16:creationId xmlns:a16="http://schemas.microsoft.com/office/drawing/2014/main" id="{CD6156F9-8BB3-E077-5809-5BEF23B59B7A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8" name="フリーフォーム: 図形 857">
                <a:extLst>
                  <a:ext uri="{FF2B5EF4-FFF2-40B4-BE49-F238E27FC236}">
                    <a16:creationId xmlns:a16="http://schemas.microsoft.com/office/drawing/2014/main" id="{951156BD-E92E-0034-2DC2-9521439A4CF2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5E67D65A-08E9-59AA-1A05-767A360940E0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02B110FB-0D30-901F-79C3-2F16E326F047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B882ECCA-DD0F-4572-8D15-D3DAC9685300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0B0F58C9-3032-927D-3A33-6D3AC03BC5B6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フリーフォーム: 図形 862">
                <a:extLst>
                  <a:ext uri="{FF2B5EF4-FFF2-40B4-BE49-F238E27FC236}">
                    <a16:creationId xmlns:a16="http://schemas.microsoft.com/office/drawing/2014/main" id="{DC6FC1F3-A8F6-8AA3-0D4C-4005252A23CB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フリーフォーム: 図形 863">
                <a:extLst>
                  <a:ext uri="{FF2B5EF4-FFF2-40B4-BE49-F238E27FC236}">
                    <a16:creationId xmlns:a16="http://schemas.microsoft.com/office/drawing/2014/main" id="{5C8FAFEF-652F-C7C1-A8A9-4B5B2E22BADC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フリーフォーム: 図形 864">
                <a:extLst>
                  <a:ext uri="{FF2B5EF4-FFF2-40B4-BE49-F238E27FC236}">
                    <a16:creationId xmlns:a16="http://schemas.microsoft.com/office/drawing/2014/main" id="{482A0524-8FD8-6D01-ECA2-7E0321833CC1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フリーフォーム: 図形 865">
                <a:extLst>
                  <a:ext uri="{FF2B5EF4-FFF2-40B4-BE49-F238E27FC236}">
                    <a16:creationId xmlns:a16="http://schemas.microsoft.com/office/drawing/2014/main" id="{5E335DB3-13B8-6080-9702-6276AB38201F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EA193D33-6803-15E0-7652-AC49F87F1B66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66F3AD4D-8BC1-6A26-A455-AF951800B3C3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9" name="グループ化 868">
              <a:extLst>
                <a:ext uri="{FF2B5EF4-FFF2-40B4-BE49-F238E27FC236}">
                  <a16:creationId xmlns:a16="http://schemas.microsoft.com/office/drawing/2014/main" id="{76D0AC12-DF90-0F91-0EB6-2B3E70CD35B7}"/>
                </a:ext>
              </a:extLst>
            </p:cNvPr>
            <p:cNvGrpSpPr/>
            <p:nvPr/>
          </p:nvGrpSpPr>
          <p:grpSpPr>
            <a:xfrm>
              <a:off x="3910011" y="1490664"/>
              <a:ext cx="2162175" cy="1778000"/>
              <a:chOff x="-7704927" y="-11435358"/>
              <a:chExt cx="77301986" cy="80410136"/>
            </a:xfrm>
          </p:grpSpPr>
          <p:sp>
            <p:nvSpPr>
              <p:cNvPr id="870" name="フリーフォーム: 図形 869">
                <a:extLst>
                  <a:ext uri="{FF2B5EF4-FFF2-40B4-BE49-F238E27FC236}">
                    <a16:creationId xmlns:a16="http://schemas.microsoft.com/office/drawing/2014/main" id="{14447F2E-5B3B-D387-A8EE-8498C063D7D0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1" name="フリーフォーム: 図形 870">
                <a:extLst>
                  <a:ext uri="{FF2B5EF4-FFF2-40B4-BE49-F238E27FC236}">
                    <a16:creationId xmlns:a16="http://schemas.microsoft.com/office/drawing/2014/main" id="{3EE0C928-AEDC-7063-2DE6-230A2C0C54E4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フリーフォーム: 図形 871">
                <a:extLst>
                  <a:ext uri="{FF2B5EF4-FFF2-40B4-BE49-F238E27FC236}">
                    <a16:creationId xmlns:a16="http://schemas.microsoft.com/office/drawing/2014/main" id="{7D5F6E0B-B0B1-E02F-2821-DA1B396AD0D6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3" name="フリーフォーム: 図形 872">
                <a:extLst>
                  <a:ext uri="{FF2B5EF4-FFF2-40B4-BE49-F238E27FC236}">
                    <a16:creationId xmlns:a16="http://schemas.microsoft.com/office/drawing/2014/main" id="{0D7F53E1-D075-8D9A-49CA-B1C37CAC9565}"/>
                  </a:ext>
                </a:extLst>
              </p:cNvPr>
              <p:cNvSpPr/>
              <p:nvPr/>
            </p:nvSpPr>
            <p:spPr>
              <a:xfrm>
                <a:off x="40477448" y="-11435358"/>
                <a:ext cx="29119611" cy="17559530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4" name="フリーフォーム: 図形 873">
                <a:extLst>
                  <a:ext uri="{FF2B5EF4-FFF2-40B4-BE49-F238E27FC236}">
                    <a16:creationId xmlns:a16="http://schemas.microsoft.com/office/drawing/2014/main" id="{7BEDEF61-E27C-E676-9A38-8F766596F3DE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5" name="フリーフォーム: 図形 874">
                <a:extLst>
                  <a:ext uri="{FF2B5EF4-FFF2-40B4-BE49-F238E27FC236}">
                    <a16:creationId xmlns:a16="http://schemas.microsoft.com/office/drawing/2014/main" id="{24C71FC0-3D95-5D5D-9A77-03ACB6DC7486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6" name="フリーフォーム: 図形 875">
                <a:extLst>
                  <a:ext uri="{FF2B5EF4-FFF2-40B4-BE49-F238E27FC236}">
                    <a16:creationId xmlns:a16="http://schemas.microsoft.com/office/drawing/2014/main" id="{B11DBB47-2CC7-F9AE-2751-7ADD581208FA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7" name="フリーフォーム: 図形 876">
                <a:extLst>
                  <a:ext uri="{FF2B5EF4-FFF2-40B4-BE49-F238E27FC236}">
                    <a16:creationId xmlns:a16="http://schemas.microsoft.com/office/drawing/2014/main" id="{78EA3F1B-C3DE-6B7F-3550-FF9631489D56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8" name="フリーフォーム: 図形 877">
                <a:extLst>
                  <a:ext uri="{FF2B5EF4-FFF2-40B4-BE49-F238E27FC236}">
                    <a16:creationId xmlns:a16="http://schemas.microsoft.com/office/drawing/2014/main" id="{D6A18967-05EA-4272-7ABD-C0AA93EF42A0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9" name="フリーフォーム: 図形 878">
                <a:extLst>
                  <a:ext uri="{FF2B5EF4-FFF2-40B4-BE49-F238E27FC236}">
                    <a16:creationId xmlns:a16="http://schemas.microsoft.com/office/drawing/2014/main" id="{155E7E68-653E-139A-6C88-3DDC58570CFC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0" name="フリーフォーム: 図形 879">
                <a:extLst>
                  <a:ext uri="{FF2B5EF4-FFF2-40B4-BE49-F238E27FC236}">
                    <a16:creationId xmlns:a16="http://schemas.microsoft.com/office/drawing/2014/main" id="{6A2F6E74-08FA-CBBC-D3C3-B9CB51DB0D0A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1" name="フリーフォーム: 図形 880">
                <a:extLst>
                  <a:ext uri="{FF2B5EF4-FFF2-40B4-BE49-F238E27FC236}">
                    <a16:creationId xmlns:a16="http://schemas.microsoft.com/office/drawing/2014/main" id="{C0EAA340-E695-B277-7EB8-D201D6E078E2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2" name="フリーフォーム: 図形 881">
                <a:extLst>
                  <a:ext uri="{FF2B5EF4-FFF2-40B4-BE49-F238E27FC236}">
                    <a16:creationId xmlns:a16="http://schemas.microsoft.com/office/drawing/2014/main" id="{D359D421-F24B-0772-58AA-5BAA250CD6F5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3" name="フリーフォーム: 図形 882">
                <a:extLst>
                  <a:ext uri="{FF2B5EF4-FFF2-40B4-BE49-F238E27FC236}">
                    <a16:creationId xmlns:a16="http://schemas.microsoft.com/office/drawing/2014/main" id="{C494A9AC-D9A2-772D-AC4D-962413795E01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4" name="フリーフォーム: 図形 883">
                <a:extLst>
                  <a:ext uri="{FF2B5EF4-FFF2-40B4-BE49-F238E27FC236}">
                    <a16:creationId xmlns:a16="http://schemas.microsoft.com/office/drawing/2014/main" id="{CB80A05C-3664-20CC-7BE8-A8B6F965B70D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5" name="フリーフォーム: 図形 884">
                <a:extLst>
                  <a:ext uri="{FF2B5EF4-FFF2-40B4-BE49-F238E27FC236}">
                    <a16:creationId xmlns:a16="http://schemas.microsoft.com/office/drawing/2014/main" id="{FDEA8552-6347-D5DE-961E-CFE59B2972BB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6" name="フリーフォーム: 図形 885">
                <a:extLst>
                  <a:ext uri="{FF2B5EF4-FFF2-40B4-BE49-F238E27FC236}">
                    <a16:creationId xmlns:a16="http://schemas.microsoft.com/office/drawing/2014/main" id="{BC61C149-8313-37E2-FAFA-8824963F645B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7" name="フリーフォーム: 図形 886">
                <a:extLst>
                  <a:ext uri="{FF2B5EF4-FFF2-40B4-BE49-F238E27FC236}">
                    <a16:creationId xmlns:a16="http://schemas.microsoft.com/office/drawing/2014/main" id="{AAFD05C7-A69B-3B68-4BE2-D206630610BB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8" name="フリーフォーム: 図形 887">
                <a:extLst>
                  <a:ext uri="{FF2B5EF4-FFF2-40B4-BE49-F238E27FC236}">
                    <a16:creationId xmlns:a16="http://schemas.microsoft.com/office/drawing/2014/main" id="{943689D9-4BF6-C8B9-41CF-347FC27B89AB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9" name="フリーフォーム: 図形 888">
                <a:extLst>
                  <a:ext uri="{FF2B5EF4-FFF2-40B4-BE49-F238E27FC236}">
                    <a16:creationId xmlns:a16="http://schemas.microsoft.com/office/drawing/2014/main" id="{9CBB29AF-C0FC-CCDF-5FF0-11294BE77D76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フリーフォーム: 図形 889">
                <a:extLst>
                  <a:ext uri="{FF2B5EF4-FFF2-40B4-BE49-F238E27FC236}">
                    <a16:creationId xmlns:a16="http://schemas.microsoft.com/office/drawing/2014/main" id="{05B54880-F978-0408-56FF-87B31E6054AA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1" name="フリーフォーム: 図形 890">
                <a:extLst>
                  <a:ext uri="{FF2B5EF4-FFF2-40B4-BE49-F238E27FC236}">
                    <a16:creationId xmlns:a16="http://schemas.microsoft.com/office/drawing/2014/main" id="{993EDB0A-5B60-EBD3-F8A5-CFE16C833FE3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2" name="フリーフォーム: 図形 891">
                <a:extLst>
                  <a:ext uri="{FF2B5EF4-FFF2-40B4-BE49-F238E27FC236}">
                    <a16:creationId xmlns:a16="http://schemas.microsoft.com/office/drawing/2014/main" id="{A605BBD9-2135-805B-3E8C-20BADA6622BA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3" name="フリーフォーム: 図形 892">
                <a:extLst>
                  <a:ext uri="{FF2B5EF4-FFF2-40B4-BE49-F238E27FC236}">
                    <a16:creationId xmlns:a16="http://schemas.microsoft.com/office/drawing/2014/main" id="{AB6EFC8F-C21C-1174-3353-1E0EFE5D866F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noFill/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4" name="フリーフォーム: 図形 893">
                <a:extLst>
                  <a:ext uri="{FF2B5EF4-FFF2-40B4-BE49-F238E27FC236}">
                    <a16:creationId xmlns:a16="http://schemas.microsoft.com/office/drawing/2014/main" id="{6202367C-AC3C-3BA4-0601-A85B2813B01E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5" name="フリーフォーム: 図形 894">
                <a:extLst>
                  <a:ext uri="{FF2B5EF4-FFF2-40B4-BE49-F238E27FC236}">
                    <a16:creationId xmlns:a16="http://schemas.microsoft.com/office/drawing/2014/main" id="{672AEB9F-B759-B301-E691-4CE95BEB11EB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6" name="フリーフォーム: 図形 895">
                <a:extLst>
                  <a:ext uri="{FF2B5EF4-FFF2-40B4-BE49-F238E27FC236}">
                    <a16:creationId xmlns:a16="http://schemas.microsoft.com/office/drawing/2014/main" id="{9FDD39F6-D508-DCD8-4F1D-D430E8AAB749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7" name="フリーフォーム: 図形 896">
                <a:extLst>
                  <a:ext uri="{FF2B5EF4-FFF2-40B4-BE49-F238E27FC236}">
                    <a16:creationId xmlns:a16="http://schemas.microsoft.com/office/drawing/2014/main" id="{44957865-9662-A3DE-30B1-5F3C8486A89A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8" name="フリーフォーム: 図形 897">
                <a:extLst>
                  <a:ext uri="{FF2B5EF4-FFF2-40B4-BE49-F238E27FC236}">
                    <a16:creationId xmlns:a16="http://schemas.microsoft.com/office/drawing/2014/main" id="{720B6E63-F13E-6734-CFBA-A4721FD2EED9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9" name="フリーフォーム: 図形 898">
                <a:extLst>
                  <a:ext uri="{FF2B5EF4-FFF2-40B4-BE49-F238E27FC236}">
                    <a16:creationId xmlns:a16="http://schemas.microsoft.com/office/drawing/2014/main" id="{47985C25-27D5-D83A-46A7-508B0BAC74F2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0" name="フリーフォーム: 図形 899">
                <a:extLst>
                  <a:ext uri="{FF2B5EF4-FFF2-40B4-BE49-F238E27FC236}">
                    <a16:creationId xmlns:a16="http://schemas.microsoft.com/office/drawing/2014/main" id="{BA4EBDD6-FDBE-C8CE-34FA-1F92A426CFBD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1" name="フリーフォーム: 図形 900">
                <a:extLst>
                  <a:ext uri="{FF2B5EF4-FFF2-40B4-BE49-F238E27FC236}">
                    <a16:creationId xmlns:a16="http://schemas.microsoft.com/office/drawing/2014/main" id="{5B13DC5D-AF50-98A1-394B-77167B894809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2" name="フリーフォーム: 図形 901">
                <a:extLst>
                  <a:ext uri="{FF2B5EF4-FFF2-40B4-BE49-F238E27FC236}">
                    <a16:creationId xmlns:a16="http://schemas.microsoft.com/office/drawing/2014/main" id="{48A86A33-0AFE-2876-E905-96827321D5E0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3" name="フリーフォーム: 図形 902">
                <a:extLst>
                  <a:ext uri="{FF2B5EF4-FFF2-40B4-BE49-F238E27FC236}">
                    <a16:creationId xmlns:a16="http://schemas.microsoft.com/office/drawing/2014/main" id="{F94FD445-1996-7069-B05F-DAA52D8823B5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4" name="フリーフォーム: 図形 903">
                <a:extLst>
                  <a:ext uri="{FF2B5EF4-FFF2-40B4-BE49-F238E27FC236}">
                    <a16:creationId xmlns:a16="http://schemas.microsoft.com/office/drawing/2014/main" id="{695905B6-E825-6B2A-896F-E12D3929FFE2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5" name="フリーフォーム: 図形 904">
                <a:extLst>
                  <a:ext uri="{FF2B5EF4-FFF2-40B4-BE49-F238E27FC236}">
                    <a16:creationId xmlns:a16="http://schemas.microsoft.com/office/drawing/2014/main" id="{0FCF5C41-A19A-DF53-8F72-AB4EBD869F30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6" name="フリーフォーム: 図形 905">
                <a:extLst>
                  <a:ext uri="{FF2B5EF4-FFF2-40B4-BE49-F238E27FC236}">
                    <a16:creationId xmlns:a16="http://schemas.microsoft.com/office/drawing/2014/main" id="{7DEF249D-80C5-0EE5-88F9-01915FBB2F40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7" name="フリーフォーム: 図形 906">
                <a:extLst>
                  <a:ext uri="{FF2B5EF4-FFF2-40B4-BE49-F238E27FC236}">
                    <a16:creationId xmlns:a16="http://schemas.microsoft.com/office/drawing/2014/main" id="{4A60FE5A-89A3-9530-0699-10925C01909F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8" name="フリーフォーム: 図形 907">
                <a:extLst>
                  <a:ext uri="{FF2B5EF4-FFF2-40B4-BE49-F238E27FC236}">
                    <a16:creationId xmlns:a16="http://schemas.microsoft.com/office/drawing/2014/main" id="{CF7AD35F-72E9-BAF0-9B0F-B40503A655DD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9" name="フリーフォーム: 図形 908">
                <a:extLst>
                  <a:ext uri="{FF2B5EF4-FFF2-40B4-BE49-F238E27FC236}">
                    <a16:creationId xmlns:a16="http://schemas.microsoft.com/office/drawing/2014/main" id="{B049516C-32F2-4B4A-8407-633A1CD9CA34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0" name="フリーフォーム: 図形 909">
                <a:extLst>
                  <a:ext uri="{FF2B5EF4-FFF2-40B4-BE49-F238E27FC236}">
                    <a16:creationId xmlns:a16="http://schemas.microsoft.com/office/drawing/2014/main" id="{048122A7-B854-D22B-48E9-8EA719B0AD4A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1" name="フリーフォーム: 図形 910">
                <a:extLst>
                  <a:ext uri="{FF2B5EF4-FFF2-40B4-BE49-F238E27FC236}">
                    <a16:creationId xmlns:a16="http://schemas.microsoft.com/office/drawing/2014/main" id="{1BBDB7F2-75CA-BD9D-91BF-2B3D1A70A9BC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2" name="フリーフォーム: 図形 911">
                <a:extLst>
                  <a:ext uri="{FF2B5EF4-FFF2-40B4-BE49-F238E27FC236}">
                    <a16:creationId xmlns:a16="http://schemas.microsoft.com/office/drawing/2014/main" id="{AF7AE930-32FA-64E9-D90A-F2CDA9826829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3" name="フリーフォーム: 図形 912">
                <a:extLst>
                  <a:ext uri="{FF2B5EF4-FFF2-40B4-BE49-F238E27FC236}">
                    <a16:creationId xmlns:a16="http://schemas.microsoft.com/office/drawing/2014/main" id="{19028A32-AA5F-1DFC-A0D9-535CC453222B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4" name="フリーフォーム: 図形 913">
                <a:extLst>
                  <a:ext uri="{FF2B5EF4-FFF2-40B4-BE49-F238E27FC236}">
                    <a16:creationId xmlns:a16="http://schemas.microsoft.com/office/drawing/2014/main" id="{55E0C412-22BB-6411-B0F7-42E4895902F0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5" name="フリーフォーム: 図形 914">
                <a:extLst>
                  <a:ext uri="{FF2B5EF4-FFF2-40B4-BE49-F238E27FC236}">
                    <a16:creationId xmlns:a16="http://schemas.microsoft.com/office/drawing/2014/main" id="{6A836D01-8C83-C654-7447-B5041A3A676B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6" name="フリーフォーム: 図形 915">
                <a:extLst>
                  <a:ext uri="{FF2B5EF4-FFF2-40B4-BE49-F238E27FC236}">
                    <a16:creationId xmlns:a16="http://schemas.microsoft.com/office/drawing/2014/main" id="{CB7C364D-E40C-FE3E-2892-13B72E388EE7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7" name="フリーフォーム: 図形 916">
                <a:extLst>
                  <a:ext uri="{FF2B5EF4-FFF2-40B4-BE49-F238E27FC236}">
                    <a16:creationId xmlns:a16="http://schemas.microsoft.com/office/drawing/2014/main" id="{5AC23412-1982-E6C5-3D6D-2D0F32B114E3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098" name="直線矢印コネクタ 1097">
              <a:extLst>
                <a:ext uri="{FF2B5EF4-FFF2-40B4-BE49-F238E27FC236}">
                  <a16:creationId xmlns:a16="http://schemas.microsoft.com/office/drawing/2014/main" id="{275EE39C-C9C0-779C-2607-83266B146E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31570" y="2538016"/>
              <a:ext cx="0" cy="267097"/>
            </a:xfrm>
            <a:prstGeom prst="straightConnector1">
              <a:avLst/>
            </a:prstGeom>
            <a:ln w="19050" cap="rnd">
              <a:solidFill>
                <a:schemeClr val="tx1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2" name="テキスト ボックス 1101">
              <a:extLst>
                <a:ext uri="{FF2B5EF4-FFF2-40B4-BE49-F238E27FC236}">
                  <a16:creationId xmlns:a16="http://schemas.microsoft.com/office/drawing/2014/main" id="{D8E71E5F-215D-B110-78D0-7305DF7B29FB}"/>
                </a:ext>
              </a:extLst>
            </p:cNvPr>
            <p:cNvSpPr txBox="1"/>
            <p:nvPr/>
          </p:nvSpPr>
          <p:spPr>
            <a:xfrm>
              <a:off x="4704585" y="2781697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645BCB08-C3C0-AEF3-10C5-BA9AB42A09E6}"/>
              </a:ext>
            </a:extLst>
          </p:cNvPr>
          <p:cNvGrpSpPr>
            <a:grpSpLocks noChangeAspect="1"/>
          </p:cNvGrpSpPr>
          <p:nvPr/>
        </p:nvGrpSpPr>
        <p:grpSpPr>
          <a:xfrm>
            <a:off x="788161" y="4126962"/>
            <a:ext cx="2478026" cy="1982419"/>
            <a:chOff x="1583689" y="3871081"/>
            <a:chExt cx="2065022" cy="1652016"/>
          </a:xfrm>
        </p:grpSpPr>
        <p:grpSp>
          <p:nvGrpSpPr>
            <p:cNvPr id="1155" name="グループ化 1154">
              <a:extLst>
                <a:ext uri="{FF2B5EF4-FFF2-40B4-BE49-F238E27FC236}">
                  <a16:creationId xmlns:a16="http://schemas.microsoft.com/office/drawing/2014/main" id="{75B4D526-BFAD-8743-7FA6-30896F4FEAAE}"/>
                </a:ext>
              </a:extLst>
            </p:cNvPr>
            <p:cNvGrpSpPr/>
            <p:nvPr/>
          </p:nvGrpSpPr>
          <p:grpSpPr>
            <a:xfrm>
              <a:off x="15836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156" name="フリーフォーム: 図形 1155">
                <a:extLst>
                  <a:ext uri="{FF2B5EF4-FFF2-40B4-BE49-F238E27FC236}">
                    <a16:creationId xmlns:a16="http://schemas.microsoft.com/office/drawing/2014/main" id="{366D11C6-2C66-4F71-9289-D820DF245483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7" name="フリーフォーム: 図形 1156">
                <a:extLst>
                  <a:ext uri="{FF2B5EF4-FFF2-40B4-BE49-F238E27FC236}">
                    <a16:creationId xmlns:a16="http://schemas.microsoft.com/office/drawing/2014/main" id="{B9F96437-D063-4BBB-D38D-4C44DB718A21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8" name="フリーフォーム: 図形 1157">
                <a:extLst>
                  <a:ext uri="{FF2B5EF4-FFF2-40B4-BE49-F238E27FC236}">
                    <a16:creationId xmlns:a16="http://schemas.microsoft.com/office/drawing/2014/main" id="{2A4ACEC2-937B-02DC-78F8-BE22388563FB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9" name="フリーフォーム: 図形 1158">
                <a:extLst>
                  <a:ext uri="{FF2B5EF4-FFF2-40B4-BE49-F238E27FC236}">
                    <a16:creationId xmlns:a16="http://schemas.microsoft.com/office/drawing/2014/main" id="{1086D504-254D-B71D-9122-A17D29B2CEEB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0" name="フリーフォーム: 図形 1159">
                <a:extLst>
                  <a:ext uri="{FF2B5EF4-FFF2-40B4-BE49-F238E27FC236}">
                    <a16:creationId xmlns:a16="http://schemas.microsoft.com/office/drawing/2014/main" id="{580DDC20-931A-779C-7B45-7D13162FD2A7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1" name="フリーフォーム: 図形 1160">
                <a:extLst>
                  <a:ext uri="{FF2B5EF4-FFF2-40B4-BE49-F238E27FC236}">
                    <a16:creationId xmlns:a16="http://schemas.microsoft.com/office/drawing/2014/main" id="{414E2A8B-14A5-FF75-E1D6-FED178CF3FBB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2" name="フリーフォーム: 図形 1161">
                <a:extLst>
                  <a:ext uri="{FF2B5EF4-FFF2-40B4-BE49-F238E27FC236}">
                    <a16:creationId xmlns:a16="http://schemas.microsoft.com/office/drawing/2014/main" id="{557E6C6B-3B4F-E475-9EE7-7B6093648D6A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3" name="フリーフォーム: 図形 1162">
                <a:extLst>
                  <a:ext uri="{FF2B5EF4-FFF2-40B4-BE49-F238E27FC236}">
                    <a16:creationId xmlns:a16="http://schemas.microsoft.com/office/drawing/2014/main" id="{E910A4D4-F22D-CEB5-410C-ED08DAB34909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4" name="フリーフォーム: 図形 1163">
                <a:extLst>
                  <a:ext uri="{FF2B5EF4-FFF2-40B4-BE49-F238E27FC236}">
                    <a16:creationId xmlns:a16="http://schemas.microsoft.com/office/drawing/2014/main" id="{B9E45CF7-1867-23E3-7534-DACDC2846D1E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フリーフォーム: 図形 1164">
                <a:extLst>
                  <a:ext uri="{FF2B5EF4-FFF2-40B4-BE49-F238E27FC236}">
                    <a16:creationId xmlns:a16="http://schemas.microsoft.com/office/drawing/2014/main" id="{F25236CD-9F1A-02CF-12E1-59E8F95E6E06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6" name="フリーフォーム: 図形 1165">
                <a:extLst>
                  <a:ext uri="{FF2B5EF4-FFF2-40B4-BE49-F238E27FC236}">
                    <a16:creationId xmlns:a16="http://schemas.microsoft.com/office/drawing/2014/main" id="{AD31D02C-ABC1-9E9A-E097-F72886311A25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5066CA66-AAC2-0C07-0547-989AE9330A45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8" name="フリーフォーム: 図形 1167">
                <a:extLst>
                  <a:ext uri="{FF2B5EF4-FFF2-40B4-BE49-F238E27FC236}">
                    <a16:creationId xmlns:a16="http://schemas.microsoft.com/office/drawing/2014/main" id="{799B29A9-15DE-3325-1533-BA1CACCEF86C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9" name="フリーフォーム: 図形 1168">
                <a:extLst>
                  <a:ext uri="{FF2B5EF4-FFF2-40B4-BE49-F238E27FC236}">
                    <a16:creationId xmlns:a16="http://schemas.microsoft.com/office/drawing/2014/main" id="{0DC79512-51E0-A98B-2952-1786863906D9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0" name="フリーフォーム: 図形 1169">
                <a:extLst>
                  <a:ext uri="{FF2B5EF4-FFF2-40B4-BE49-F238E27FC236}">
                    <a16:creationId xmlns:a16="http://schemas.microsoft.com/office/drawing/2014/main" id="{C5DCC355-F5B7-86A6-75F0-1590F156A701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フリーフォーム: 図形 1170">
                <a:extLst>
                  <a:ext uri="{FF2B5EF4-FFF2-40B4-BE49-F238E27FC236}">
                    <a16:creationId xmlns:a16="http://schemas.microsoft.com/office/drawing/2014/main" id="{2DC0A2B2-CC01-0915-D504-032BF7AC9F08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2" name="フリーフォーム: 図形 1171">
                <a:extLst>
                  <a:ext uri="{FF2B5EF4-FFF2-40B4-BE49-F238E27FC236}">
                    <a16:creationId xmlns:a16="http://schemas.microsoft.com/office/drawing/2014/main" id="{554F8AA2-6B08-7110-04B0-6AFCAFE1EEDC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3" name="フリーフォーム: 図形 1172">
                <a:extLst>
                  <a:ext uri="{FF2B5EF4-FFF2-40B4-BE49-F238E27FC236}">
                    <a16:creationId xmlns:a16="http://schemas.microsoft.com/office/drawing/2014/main" id="{E172FF4E-CDAF-B8A1-BE15-AB4D1E0CAA12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4" name="フリーフォーム: 図形 1173">
                <a:extLst>
                  <a:ext uri="{FF2B5EF4-FFF2-40B4-BE49-F238E27FC236}">
                    <a16:creationId xmlns:a16="http://schemas.microsoft.com/office/drawing/2014/main" id="{9CF60AB6-D7CC-DD5C-2D61-F1623CC379F5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5" name="フリーフォーム: 図形 1174">
                <a:extLst>
                  <a:ext uri="{FF2B5EF4-FFF2-40B4-BE49-F238E27FC236}">
                    <a16:creationId xmlns:a16="http://schemas.microsoft.com/office/drawing/2014/main" id="{A9154D62-4852-27E2-92B4-537AEFB6A88D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6" name="フリーフォーム: 図形 1175">
                <a:extLst>
                  <a:ext uri="{FF2B5EF4-FFF2-40B4-BE49-F238E27FC236}">
                    <a16:creationId xmlns:a16="http://schemas.microsoft.com/office/drawing/2014/main" id="{F7C2FB91-4E37-7D80-BD74-7A35AEADBB2B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7" name="フリーフォーム: 図形 1176">
                <a:extLst>
                  <a:ext uri="{FF2B5EF4-FFF2-40B4-BE49-F238E27FC236}">
                    <a16:creationId xmlns:a16="http://schemas.microsoft.com/office/drawing/2014/main" id="{9B8DADA8-BCAE-CD8B-EAB2-C0B589911904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8" name="フリーフォーム: 図形 1177">
                <a:extLst>
                  <a:ext uri="{FF2B5EF4-FFF2-40B4-BE49-F238E27FC236}">
                    <a16:creationId xmlns:a16="http://schemas.microsoft.com/office/drawing/2014/main" id="{551C89E7-19E0-11E2-A488-6606F84C630A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9" name="フリーフォーム: 図形 1178">
                <a:extLst>
                  <a:ext uri="{FF2B5EF4-FFF2-40B4-BE49-F238E27FC236}">
                    <a16:creationId xmlns:a16="http://schemas.microsoft.com/office/drawing/2014/main" id="{AC65D5DB-D77C-89AA-856A-FE77FCE7DA29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0" name="フリーフォーム: 図形 1179">
                <a:extLst>
                  <a:ext uri="{FF2B5EF4-FFF2-40B4-BE49-F238E27FC236}">
                    <a16:creationId xmlns:a16="http://schemas.microsoft.com/office/drawing/2014/main" id="{BFC107E9-10FE-3EA4-D746-25E89B87F4A0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1" name="フリーフォーム: 図形 1180">
                <a:extLst>
                  <a:ext uri="{FF2B5EF4-FFF2-40B4-BE49-F238E27FC236}">
                    <a16:creationId xmlns:a16="http://schemas.microsoft.com/office/drawing/2014/main" id="{89758F7C-2BBF-AB56-D1E4-11CAB3521E62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2" name="フリーフォーム: 図形 1181">
                <a:extLst>
                  <a:ext uri="{FF2B5EF4-FFF2-40B4-BE49-F238E27FC236}">
                    <a16:creationId xmlns:a16="http://schemas.microsoft.com/office/drawing/2014/main" id="{6473F809-DDC1-D2C5-6F62-4B6EEEC264F3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3" name="フリーフォーム: 図形 1182">
                <a:extLst>
                  <a:ext uri="{FF2B5EF4-FFF2-40B4-BE49-F238E27FC236}">
                    <a16:creationId xmlns:a16="http://schemas.microsoft.com/office/drawing/2014/main" id="{03F3A9EC-69C4-4C37-52F5-7E2B10E56919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4" name="フリーフォーム: 図形 1183">
                <a:extLst>
                  <a:ext uri="{FF2B5EF4-FFF2-40B4-BE49-F238E27FC236}">
                    <a16:creationId xmlns:a16="http://schemas.microsoft.com/office/drawing/2014/main" id="{4C51CC71-4330-738E-5CEC-3BD86B628C6D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フリーフォーム: 図形 1184">
                <a:extLst>
                  <a:ext uri="{FF2B5EF4-FFF2-40B4-BE49-F238E27FC236}">
                    <a16:creationId xmlns:a16="http://schemas.microsoft.com/office/drawing/2014/main" id="{FB1476DF-EEDD-02DD-1A7D-0082570F4C65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6" name="フリーフォーム: 図形 1185">
                <a:extLst>
                  <a:ext uri="{FF2B5EF4-FFF2-40B4-BE49-F238E27FC236}">
                    <a16:creationId xmlns:a16="http://schemas.microsoft.com/office/drawing/2014/main" id="{E0D6F07A-3BB4-D5B4-A5AC-8EE8650DD675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7" name="フリーフォーム: 図形 1186">
                <a:extLst>
                  <a:ext uri="{FF2B5EF4-FFF2-40B4-BE49-F238E27FC236}">
                    <a16:creationId xmlns:a16="http://schemas.microsoft.com/office/drawing/2014/main" id="{52BD174F-70DD-04CF-375E-E1FAA21D4F8E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フリーフォーム: 図形 1187">
                <a:extLst>
                  <a:ext uri="{FF2B5EF4-FFF2-40B4-BE49-F238E27FC236}">
                    <a16:creationId xmlns:a16="http://schemas.microsoft.com/office/drawing/2014/main" id="{4442F3AF-9A2C-9C41-50B8-25E19DD9B334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フリーフォーム: 図形 1188">
                <a:extLst>
                  <a:ext uri="{FF2B5EF4-FFF2-40B4-BE49-F238E27FC236}">
                    <a16:creationId xmlns:a16="http://schemas.microsoft.com/office/drawing/2014/main" id="{11F00370-B83C-7C50-695E-7BF1F5CF6429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0" name="フリーフォーム: 図形 1189">
                <a:extLst>
                  <a:ext uri="{FF2B5EF4-FFF2-40B4-BE49-F238E27FC236}">
                    <a16:creationId xmlns:a16="http://schemas.microsoft.com/office/drawing/2014/main" id="{96AE1323-6872-7699-3447-4F90B541359D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1" name="フリーフォーム: 図形 1190">
                <a:extLst>
                  <a:ext uri="{FF2B5EF4-FFF2-40B4-BE49-F238E27FC236}">
                    <a16:creationId xmlns:a16="http://schemas.microsoft.com/office/drawing/2014/main" id="{F01B9038-5FB9-28EA-8B58-0E79CB16E59F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2" name="フリーフォーム: 図形 1191">
                <a:extLst>
                  <a:ext uri="{FF2B5EF4-FFF2-40B4-BE49-F238E27FC236}">
                    <a16:creationId xmlns:a16="http://schemas.microsoft.com/office/drawing/2014/main" id="{211A3631-4EDF-4149-39C2-31BC7B72CB61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3" name="フリーフォーム: 図形 1192">
                <a:extLst>
                  <a:ext uri="{FF2B5EF4-FFF2-40B4-BE49-F238E27FC236}">
                    <a16:creationId xmlns:a16="http://schemas.microsoft.com/office/drawing/2014/main" id="{C77D14B7-2CB1-08D2-A890-5173FFF6F700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4" name="フリーフォーム: 図形 1193">
                <a:extLst>
                  <a:ext uri="{FF2B5EF4-FFF2-40B4-BE49-F238E27FC236}">
                    <a16:creationId xmlns:a16="http://schemas.microsoft.com/office/drawing/2014/main" id="{D72FF33D-AB51-8F7B-BA93-59E16E5C448D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5" name="フリーフォーム: 図形 1194">
                <a:extLst>
                  <a:ext uri="{FF2B5EF4-FFF2-40B4-BE49-F238E27FC236}">
                    <a16:creationId xmlns:a16="http://schemas.microsoft.com/office/drawing/2014/main" id="{9D254822-5FC4-61EE-DDD6-6CB19AD2366D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6" name="フリーフォーム: 図形 1195">
                <a:extLst>
                  <a:ext uri="{FF2B5EF4-FFF2-40B4-BE49-F238E27FC236}">
                    <a16:creationId xmlns:a16="http://schemas.microsoft.com/office/drawing/2014/main" id="{09B6B4C5-A2C8-102A-9F96-CAF96AEB156E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7" name="フリーフォーム: 図形 1196">
                <a:extLst>
                  <a:ext uri="{FF2B5EF4-FFF2-40B4-BE49-F238E27FC236}">
                    <a16:creationId xmlns:a16="http://schemas.microsoft.com/office/drawing/2014/main" id="{CAC0EEFC-B12A-5222-D8ED-2D51B3901FEE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8" name="フリーフォーム: 図形 1197">
                <a:extLst>
                  <a:ext uri="{FF2B5EF4-FFF2-40B4-BE49-F238E27FC236}">
                    <a16:creationId xmlns:a16="http://schemas.microsoft.com/office/drawing/2014/main" id="{AACCB638-B06E-21F2-365F-50058CA83AD6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9" name="フリーフォーム: 図形 1198">
                <a:extLst>
                  <a:ext uri="{FF2B5EF4-FFF2-40B4-BE49-F238E27FC236}">
                    <a16:creationId xmlns:a16="http://schemas.microsoft.com/office/drawing/2014/main" id="{0A9A4D2C-78A1-CADF-779F-6EC845700AEF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0" name="フリーフォーム: 図形 1199">
                <a:extLst>
                  <a:ext uri="{FF2B5EF4-FFF2-40B4-BE49-F238E27FC236}">
                    <a16:creationId xmlns:a16="http://schemas.microsoft.com/office/drawing/2014/main" id="{A0909DAE-CC89-449A-A326-FBDFDEE19483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1" name="フリーフォーム: 図形 1200">
                <a:extLst>
                  <a:ext uri="{FF2B5EF4-FFF2-40B4-BE49-F238E27FC236}">
                    <a16:creationId xmlns:a16="http://schemas.microsoft.com/office/drawing/2014/main" id="{122434A7-885C-639B-708E-E29AC7F2A4E9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2" name="フリーフォーム: 図形 1201">
                <a:extLst>
                  <a:ext uri="{FF2B5EF4-FFF2-40B4-BE49-F238E27FC236}">
                    <a16:creationId xmlns:a16="http://schemas.microsoft.com/office/drawing/2014/main" id="{FA1A3050-B7C7-CF89-BDC5-D5BEC084A232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203" name="直線矢印コネクタ 1202">
              <a:extLst>
                <a:ext uri="{FF2B5EF4-FFF2-40B4-BE49-F238E27FC236}">
                  <a16:creationId xmlns:a16="http://schemas.microsoft.com/office/drawing/2014/main" id="{E549A69D-5C57-23E6-B4D0-D2E0F3E695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57309" y="4831477"/>
              <a:ext cx="0" cy="242967"/>
            </a:xfrm>
            <a:prstGeom prst="straightConnector1">
              <a:avLst/>
            </a:prstGeom>
            <a:ln w="12700" cap="rnd">
              <a:solidFill>
                <a:schemeClr val="tx1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4" name="テキスト ボックス 1203">
              <a:extLst>
                <a:ext uri="{FF2B5EF4-FFF2-40B4-BE49-F238E27FC236}">
                  <a16:creationId xmlns:a16="http://schemas.microsoft.com/office/drawing/2014/main" id="{78F96E84-E780-EFC6-B147-CBC2ABFF8D8C}"/>
                </a:ext>
              </a:extLst>
            </p:cNvPr>
            <p:cNvSpPr txBox="1"/>
            <p:nvPr/>
          </p:nvSpPr>
          <p:spPr>
            <a:xfrm>
              <a:off x="2195671" y="5040641"/>
              <a:ext cx="72327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和歌山県</a:t>
              </a: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5990B28A-6F50-054B-7779-F6A250CA5008}"/>
              </a:ext>
            </a:extLst>
          </p:cNvPr>
          <p:cNvGrpSpPr>
            <a:grpSpLocks noChangeAspect="1"/>
          </p:cNvGrpSpPr>
          <p:nvPr/>
        </p:nvGrpSpPr>
        <p:grpSpPr>
          <a:xfrm>
            <a:off x="754760" y="1174624"/>
            <a:ext cx="2594610" cy="2133600"/>
            <a:chOff x="1495425" y="1476376"/>
            <a:chExt cx="2162175" cy="1778000"/>
          </a:xfrm>
        </p:grpSpPr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E114C988-8CC3-CF97-153D-481F702553A6}"/>
                </a:ext>
              </a:extLst>
            </p:cNvPr>
            <p:cNvGrpSpPr/>
            <p:nvPr/>
          </p:nvGrpSpPr>
          <p:grpSpPr>
            <a:xfrm>
              <a:off x="1495425" y="1476376"/>
              <a:ext cx="2162175" cy="1778000"/>
              <a:chOff x="-7704927" y="-11435358"/>
              <a:chExt cx="77301986" cy="80410136"/>
            </a:xfrm>
            <a:solidFill>
              <a:schemeClr val="accent6">
                <a:lumMod val="75000"/>
              </a:schemeClr>
            </a:solidFill>
          </p:grpSpPr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B0AD5937-37CE-385A-BF0D-432F9B0C150F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3EFB6D3F-7474-04A4-7152-D7D795913058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5EAF6659-1346-9F7C-05A4-5E9A5B2ECC9A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37A34952-D047-FEB4-C7C9-DD2DF626DEBA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003524BD-5DAD-4869-ACD3-EEE5F51C4F7F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371B0F8E-8E43-E6CD-195A-D7B2B9AEB058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6A33303F-AE68-B192-1A2C-158C1E650FAF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38B8B198-2F65-D045-A7B3-7D6177DD2601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20C8C2F7-5DD9-47AF-8E5F-3F10C4FB3359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21FF3F67-1600-D5DA-7047-0ABA2E2390C7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EC08E724-0074-BA53-9C39-DC09C1E2091C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FBE99ED3-627E-4D91-8DBD-3EAA8F1268E5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224C58E2-48A4-8845-0221-B0BABF3DB0E6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C9A1C124-0DF7-94C3-D44B-BB2A06CEC5BD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20D7BFDF-8F1D-6113-B8DA-57CBFA8800DD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80809249-4299-634A-E146-F7A677C7EB69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29A05826-52B4-DEA2-14F6-A16F37BB7A88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340D4F04-F97F-489E-A6B1-01931840B653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D92C7163-CE30-4381-F0C6-61FDB90E8F3D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1252E59F-1097-6380-4C0E-C2113D7D1702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D1B32165-214A-E1E4-348C-6E367138CA24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CB79E276-7119-ABD9-E06A-5A16D48CD843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フリーフォーム: 図形 745">
                <a:extLst>
                  <a:ext uri="{FF2B5EF4-FFF2-40B4-BE49-F238E27FC236}">
                    <a16:creationId xmlns:a16="http://schemas.microsoft.com/office/drawing/2014/main" id="{1E5D99E0-8DD2-8069-750D-99728E32824A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B236CC5A-A164-6438-3DA5-C3102F9C4418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BCCD2BEC-62C3-8187-797C-9A0968719480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E2B058AE-E182-A01C-C849-60783CA8BD86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829804DD-DAB5-F6C2-449C-5903B5813929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79886BAE-3AA0-2A4D-EA31-5DDA22E0431E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6BC8C131-302C-D4E1-6529-2C04BDAC5F20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FD1962E4-FA7F-191E-923B-0727615575E1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D20EC86F-5BD4-7BF4-798F-558E8E0E2D93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CB488C45-4E77-5DD7-B3EF-EFD5BC7E8DD5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フリーフォーム: 図形 755">
                <a:extLst>
                  <a:ext uri="{FF2B5EF4-FFF2-40B4-BE49-F238E27FC236}">
                    <a16:creationId xmlns:a16="http://schemas.microsoft.com/office/drawing/2014/main" id="{739679B8-CBCB-F4D9-319F-B0C406E56531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フリーフォーム: 図形 756">
                <a:extLst>
                  <a:ext uri="{FF2B5EF4-FFF2-40B4-BE49-F238E27FC236}">
                    <a16:creationId xmlns:a16="http://schemas.microsoft.com/office/drawing/2014/main" id="{995047BD-F2F9-15FC-BF3A-D823898481AC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フリーフォーム: 図形 757">
                <a:extLst>
                  <a:ext uri="{FF2B5EF4-FFF2-40B4-BE49-F238E27FC236}">
                    <a16:creationId xmlns:a16="http://schemas.microsoft.com/office/drawing/2014/main" id="{FC99CAF4-47FE-D6EA-8C5F-6AE64D20FACB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522183C5-D674-0CF8-D533-B8BD5424A323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530581E5-6C91-30FA-A0BB-AB870598B473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178E8D8B-055D-664F-00CF-DEBDC4F1CF7A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E08AF22D-6A2A-9951-8558-C2FEE6B19F6E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0982D119-48E0-6B42-4B05-2A229A5ABD8C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434F5A54-4B73-99BB-BEDA-9C0A2EA79BCE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C6DC4F88-7E98-A348-28E9-46CC3C4E3B36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2394012A-9ABF-0A34-FFDF-FC92F9FDC091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E3C2F798-AF63-5B1A-84E4-F544475BD86E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301502D6-B460-14D3-A8C5-6436245CB444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B0CA556B-3EE8-D0E2-599D-55F4B083F207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フリーフォーム: 図形 769">
                <a:extLst>
                  <a:ext uri="{FF2B5EF4-FFF2-40B4-BE49-F238E27FC236}">
                    <a16:creationId xmlns:a16="http://schemas.microsoft.com/office/drawing/2014/main" id="{3D8FA991-9EA8-A05B-BB5B-86BFFE19E124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フリーフォーム: 図形 770">
                <a:extLst>
                  <a:ext uri="{FF2B5EF4-FFF2-40B4-BE49-F238E27FC236}">
                    <a16:creationId xmlns:a16="http://schemas.microsoft.com/office/drawing/2014/main" id="{ED2EBCCB-8759-09DC-FAAB-CE139CAADC52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8" name="直線矢印コネクタ 7">
              <a:extLst>
                <a:ext uri="{FF2B5EF4-FFF2-40B4-BE49-F238E27FC236}">
                  <a16:creationId xmlns:a16="http://schemas.microsoft.com/office/drawing/2014/main" id="{E30C1BF8-BA0E-7FF5-130A-90BD3BB43D4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14446" y="2519283"/>
              <a:ext cx="0" cy="242967"/>
            </a:xfrm>
            <a:prstGeom prst="straightConnector1">
              <a:avLst/>
            </a:prstGeom>
            <a:ln w="12700" cap="rnd">
              <a:solidFill>
                <a:srgbClr val="FF0000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BFD9CB38-F8D2-BAAE-344F-17D1271F13F4}"/>
                </a:ext>
              </a:extLst>
            </p:cNvPr>
            <p:cNvSpPr txBox="1"/>
            <p:nvPr/>
          </p:nvSpPr>
          <p:spPr>
            <a:xfrm>
              <a:off x="2152808" y="2728447"/>
              <a:ext cx="72327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和歌山県</a:t>
              </a:r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9FFCB267-5F82-CF55-CBE6-C04B36AEDF19}"/>
              </a:ext>
            </a:extLst>
          </p:cNvPr>
          <p:cNvGrpSpPr>
            <a:grpSpLocks noChangeAspect="1"/>
          </p:cNvGrpSpPr>
          <p:nvPr/>
        </p:nvGrpSpPr>
        <p:grpSpPr>
          <a:xfrm>
            <a:off x="6658989" y="4126962"/>
            <a:ext cx="2478026" cy="1982419"/>
            <a:chOff x="6358889" y="3871081"/>
            <a:chExt cx="2065022" cy="1652016"/>
          </a:xfrm>
        </p:grpSpPr>
        <p:grpSp>
          <p:nvGrpSpPr>
            <p:cNvPr id="772" name="グループ化 771">
              <a:extLst>
                <a:ext uri="{FF2B5EF4-FFF2-40B4-BE49-F238E27FC236}">
                  <a16:creationId xmlns:a16="http://schemas.microsoft.com/office/drawing/2014/main" id="{A477BB21-A4A1-626E-0343-959E5DAF8E3B}"/>
                </a:ext>
              </a:extLst>
            </p:cNvPr>
            <p:cNvGrpSpPr/>
            <p:nvPr/>
          </p:nvGrpSpPr>
          <p:grpSpPr>
            <a:xfrm>
              <a:off x="63588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E5A17537-0892-9F60-6C53-B599B3BEFE9F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フリーフォーム: 図形 773">
                <a:extLst>
                  <a:ext uri="{FF2B5EF4-FFF2-40B4-BE49-F238E27FC236}">
                    <a16:creationId xmlns:a16="http://schemas.microsoft.com/office/drawing/2014/main" id="{640F0091-0FCF-D9BA-752D-BD8F4CE1D3D0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F8EFA8EE-5902-0EE1-A478-BA6AA636BF5E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8141B8AD-7781-FCD4-324F-04DD43BACAA4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4D67B798-0DB7-B7D2-8E5E-B0BBAFF8AF40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D0259E78-EA91-599D-D765-AA1CDD227FD8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60BFBF6C-DCC3-D274-EF53-A38B9B0CF084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フリーフォーム: 図形 779">
                <a:extLst>
                  <a:ext uri="{FF2B5EF4-FFF2-40B4-BE49-F238E27FC236}">
                    <a16:creationId xmlns:a16="http://schemas.microsoft.com/office/drawing/2014/main" id="{4BDABDA6-4653-D967-7EA7-D1B995D16FF5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フリーフォーム: 図形 780">
                <a:extLst>
                  <a:ext uri="{FF2B5EF4-FFF2-40B4-BE49-F238E27FC236}">
                    <a16:creationId xmlns:a16="http://schemas.microsoft.com/office/drawing/2014/main" id="{69AEA7B1-EEE9-8B41-C091-57CE699BF9DA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フリーフォーム: 図形 781">
                <a:extLst>
                  <a:ext uri="{FF2B5EF4-FFF2-40B4-BE49-F238E27FC236}">
                    <a16:creationId xmlns:a16="http://schemas.microsoft.com/office/drawing/2014/main" id="{D992EC73-0A48-3D6A-BF33-EBA0517D1915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D166C900-C217-2038-4BFD-BABA22DBAAFD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E49A2D57-5B5C-E1BA-0F49-87DB6B9B0127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FB36BEE2-2548-2BCF-E199-6C479DA1AE2B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9CCF4CF2-C590-D620-A2C8-6C52CF16CF5E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1954BAE9-D1B9-44BB-8D40-31DEDAE667CC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075B4352-7861-587D-AF07-1671F23FFD35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29AEE8F4-4A4D-D406-D16A-175E7B7B3525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717104FC-AFE3-AB35-643D-5909C0E98219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フリーフォーム: 図形 790">
                <a:extLst>
                  <a:ext uri="{FF2B5EF4-FFF2-40B4-BE49-F238E27FC236}">
                    <a16:creationId xmlns:a16="http://schemas.microsoft.com/office/drawing/2014/main" id="{A06915F3-4613-6F60-B277-4938F28F56D2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0498B842-6801-8B86-C1F7-A86A54685C42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3" name="フリーフォーム: 図形 792">
                <a:extLst>
                  <a:ext uri="{FF2B5EF4-FFF2-40B4-BE49-F238E27FC236}">
                    <a16:creationId xmlns:a16="http://schemas.microsoft.com/office/drawing/2014/main" id="{DCE2ABBF-6F2B-DB9C-A27E-07F82D386AB9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4" name="フリーフォーム: 図形 793">
                <a:extLst>
                  <a:ext uri="{FF2B5EF4-FFF2-40B4-BE49-F238E27FC236}">
                    <a16:creationId xmlns:a16="http://schemas.microsoft.com/office/drawing/2014/main" id="{1E5BEC33-8153-AF00-F17F-C14EDBC239DF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4139C20F-399E-BCB8-B102-CF02AC5531C3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D8C30ED3-6676-DC5A-36A0-B4E3645B420F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CF465360-D2D4-7772-000F-006340C9947E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E831E8F3-0C47-24E7-D7E2-067E835582FB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0EF449B4-715A-2C1B-6A92-613AF427E0F1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BDF8805D-5750-7518-6A48-F8B61A3DFFD9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FBE9D940-C35D-4257-F879-4644105BDB12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7FE13D86-ECF7-BA11-49A9-5ED7D215E5CC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53AA56F2-FBDD-7959-A6B8-E4EC5B122EE8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8F6026E1-B79E-A7A2-9AC7-AAF6CD75C1F2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E6B044AD-AFA6-2500-6E61-83A827B5EC8F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11F9BE1F-519E-5EAD-B70A-4B91EAE03D67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7D3F9DE0-DA89-64EF-21CE-BB9E355A1C1A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9D15750E-9E37-3F4E-4D83-D755C58E9564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0" name="フリーフォーム: 図形 809">
                <a:extLst>
                  <a:ext uri="{FF2B5EF4-FFF2-40B4-BE49-F238E27FC236}">
                    <a16:creationId xmlns:a16="http://schemas.microsoft.com/office/drawing/2014/main" id="{2637F1C1-BE44-9FF3-6624-92A140A10EAA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フリーフォーム: 図形 810">
                <a:extLst>
                  <a:ext uri="{FF2B5EF4-FFF2-40B4-BE49-F238E27FC236}">
                    <a16:creationId xmlns:a16="http://schemas.microsoft.com/office/drawing/2014/main" id="{74D2BD68-98AB-EB71-3C25-D80988219F23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2" name="フリーフォーム: 図形 811">
                <a:extLst>
                  <a:ext uri="{FF2B5EF4-FFF2-40B4-BE49-F238E27FC236}">
                    <a16:creationId xmlns:a16="http://schemas.microsoft.com/office/drawing/2014/main" id="{33E9F33D-3530-2D20-7550-26905A78182F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3" name="フリーフォーム: 図形 812">
                <a:extLst>
                  <a:ext uri="{FF2B5EF4-FFF2-40B4-BE49-F238E27FC236}">
                    <a16:creationId xmlns:a16="http://schemas.microsoft.com/office/drawing/2014/main" id="{2B2F154A-D68C-9494-6D59-330F7CF231B8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4" name="フリーフォーム: 図形 813">
                <a:extLst>
                  <a:ext uri="{FF2B5EF4-FFF2-40B4-BE49-F238E27FC236}">
                    <a16:creationId xmlns:a16="http://schemas.microsoft.com/office/drawing/2014/main" id="{9F512B72-5D1D-5931-4A26-08FF7B9C8353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067EBF67-EBB0-5E63-5593-423813E9B33F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6" name="フリーフォーム: 図形 815">
                <a:extLst>
                  <a:ext uri="{FF2B5EF4-FFF2-40B4-BE49-F238E27FC236}">
                    <a16:creationId xmlns:a16="http://schemas.microsoft.com/office/drawing/2014/main" id="{1A287BD6-777E-F757-EF31-19747A4EADEE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7" name="フリーフォーム: 図形 816">
                <a:extLst>
                  <a:ext uri="{FF2B5EF4-FFF2-40B4-BE49-F238E27FC236}">
                    <a16:creationId xmlns:a16="http://schemas.microsoft.com/office/drawing/2014/main" id="{5E25959E-C487-01ED-7398-62A0F03F1860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8" name="フリーフォーム: 図形 817">
                <a:extLst>
                  <a:ext uri="{FF2B5EF4-FFF2-40B4-BE49-F238E27FC236}">
                    <a16:creationId xmlns:a16="http://schemas.microsoft.com/office/drawing/2014/main" id="{E36CA205-F8DD-B769-414F-689168F289A9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9" name="フリーフォーム: 図形 818">
                <a:extLst>
                  <a:ext uri="{FF2B5EF4-FFF2-40B4-BE49-F238E27FC236}">
                    <a16:creationId xmlns:a16="http://schemas.microsoft.com/office/drawing/2014/main" id="{9E51BB8C-C50C-6794-E1B8-EA9734B505F0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A806CE77-BD99-9F64-4672-F900E85D6750}"/>
                </a:ext>
              </a:extLst>
            </p:cNvPr>
            <p:cNvSpPr/>
            <p:nvPr/>
          </p:nvSpPr>
          <p:spPr>
            <a:xfrm>
              <a:off x="7293999" y="4789538"/>
              <a:ext cx="71905" cy="71932"/>
            </a:xfrm>
            <a:custGeom>
              <a:avLst/>
              <a:gdLst>
                <a:gd name="connsiteX0" fmla="*/ 403140 w 677012"/>
                <a:gd name="connsiteY0" fmla="*/ 0 h 882234"/>
                <a:gd name="connsiteX1" fmla="*/ 424326 w 677012"/>
                <a:gd name="connsiteY1" fmla="*/ 42254 h 882234"/>
                <a:gd name="connsiteX2" fmla="*/ 462278 w 677012"/>
                <a:gd name="connsiteY2" fmla="*/ 161316 h 882234"/>
                <a:gd name="connsiteX3" fmla="*/ 355122 w 677012"/>
                <a:gd name="connsiteY3" fmla="*/ 316098 h 882234"/>
                <a:gd name="connsiteX4" fmla="*/ 405126 w 677012"/>
                <a:gd name="connsiteY4" fmla="*/ 492310 h 882234"/>
                <a:gd name="connsiteX5" fmla="*/ 480602 w 677012"/>
                <a:gd name="connsiteY5" fmla="*/ 480868 h 882234"/>
                <a:gd name="connsiteX6" fmla="*/ 579666 w 677012"/>
                <a:gd name="connsiteY6" fmla="*/ 448198 h 882234"/>
                <a:gd name="connsiteX7" fmla="*/ 578344 w 677012"/>
                <a:gd name="connsiteY7" fmla="*/ 504626 h 882234"/>
                <a:gd name="connsiteX8" fmla="*/ 588482 w 677012"/>
                <a:gd name="connsiteY8" fmla="*/ 561366 h 882234"/>
                <a:gd name="connsiteX9" fmla="*/ 662750 w 677012"/>
                <a:gd name="connsiteY9" fmla="*/ 620450 h 882234"/>
                <a:gd name="connsiteX10" fmla="*/ 677012 w 677012"/>
                <a:gd name="connsiteY10" fmla="*/ 626894 h 882234"/>
                <a:gd name="connsiteX11" fmla="*/ 659686 w 677012"/>
                <a:gd name="connsiteY11" fmla="*/ 655374 h 882234"/>
                <a:gd name="connsiteX12" fmla="*/ 459102 w 677012"/>
                <a:gd name="connsiteY12" fmla="*/ 877278 h 882234"/>
                <a:gd name="connsiteX13" fmla="*/ 40002 w 677012"/>
                <a:gd name="connsiteY13" fmla="*/ 445478 h 882234"/>
                <a:gd name="connsiteX14" fmla="*/ 15892 w 677012"/>
                <a:gd name="connsiteY14" fmla="*/ 189792 h 882234"/>
                <a:gd name="connsiteX15" fmla="*/ 20906 w 677012"/>
                <a:gd name="connsiteY15" fmla="*/ 171654 h 882234"/>
                <a:gd name="connsiteX16" fmla="*/ 40034 w 677012"/>
                <a:gd name="connsiteY16" fmla="*/ 169798 h 882234"/>
                <a:gd name="connsiteX17" fmla="*/ 388458 w 677012"/>
                <a:gd name="connsiteY17" fmla="*/ 18442 h 882234"/>
                <a:gd name="connsiteX18" fmla="*/ 403140 w 677012"/>
                <a:gd name="connsiteY18" fmla="*/ 0 h 882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12" h="882234">
                  <a:moveTo>
                    <a:pt x="403140" y="0"/>
                  </a:moveTo>
                  <a:lnTo>
                    <a:pt x="424326" y="42254"/>
                  </a:lnTo>
                  <a:cubicBezTo>
                    <a:pt x="445510" y="85712"/>
                    <a:pt x="463070" y="127978"/>
                    <a:pt x="462278" y="161316"/>
                  </a:cubicBezTo>
                  <a:cubicBezTo>
                    <a:pt x="460690" y="227990"/>
                    <a:pt x="364646" y="260932"/>
                    <a:pt x="355122" y="316098"/>
                  </a:cubicBezTo>
                  <a:cubicBezTo>
                    <a:pt x="345596" y="371262"/>
                    <a:pt x="337658" y="489134"/>
                    <a:pt x="405126" y="492310"/>
                  </a:cubicBezTo>
                  <a:cubicBezTo>
                    <a:pt x="421994" y="493104"/>
                    <a:pt x="448858" y="488912"/>
                    <a:pt x="480602" y="480868"/>
                  </a:cubicBezTo>
                  <a:lnTo>
                    <a:pt x="579666" y="448198"/>
                  </a:lnTo>
                  <a:lnTo>
                    <a:pt x="578344" y="504626"/>
                  </a:lnTo>
                  <a:cubicBezTo>
                    <a:pt x="579304" y="526566"/>
                    <a:pt x="582232" y="546186"/>
                    <a:pt x="588482" y="561366"/>
                  </a:cubicBezTo>
                  <a:cubicBezTo>
                    <a:pt x="600984" y="591726"/>
                    <a:pt x="631942" y="607206"/>
                    <a:pt x="662750" y="620450"/>
                  </a:cubicBezTo>
                  <a:lnTo>
                    <a:pt x="677012" y="626894"/>
                  </a:lnTo>
                  <a:lnTo>
                    <a:pt x="659686" y="655374"/>
                  </a:lnTo>
                  <a:cubicBezTo>
                    <a:pt x="588286" y="767740"/>
                    <a:pt x="518634" y="858228"/>
                    <a:pt x="459102" y="877278"/>
                  </a:cubicBezTo>
                  <a:cubicBezTo>
                    <a:pt x="300354" y="928078"/>
                    <a:pt x="109854" y="574594"/>
                    <a:pt x="40002" y="445478"/>
                  </a:cubicBezTo>
                  <a:cubicBezTo>
                    <a:pt x="-12384" y="348642"/>
                    <a:pt x="-5242" y="273236"/>
                    <a:pt x="15892" y="189792"/>
                  </a:cubicBezTo>
                  <a:lnTo>
                    <a:pt x="20906" y="171654"/>
                  </a:lnTo>
                  <a:lnTo>
                    <a:pt x="40034" y="169798"/>
                  </a:lnTo>
                  <a:cubicBezTo>
                    <a:pt x="146910" y="149930"/>
                    <a:pt x="332202" y="69340"/>
                    <a:pt x="388458" y="18442"/>
                  </a:cubicBezTo>
                  <a:lnTo>
                    <a:pt x="403140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1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E3C31FC7-F4C5-104C-EDD3-F1FDFABD1375}"/>
              </a:ext>
            </a:extLst>
          </p:cNvPr>
          <p:cNvGrpSpPr>
            <a:grpSpLocks noChangeAspect="1"/>
          </p:cNvGrpSpPr>
          <p:nvPr/>
        </p:nvGrpSpPr>
        <p:grpSpPr>
          <a:xfrm>
            <a:off x="6631110" y="1174624"/>
            <a:ext cx="2594610" cy="2133600"/>
            <a:chOff x="6315075" y="1476376"/>
            <a:chExt cx="2162175" cy="1778000"/>
          </a:xfrm>
        </p:grpSpPr>
        <p:grpSp>
          <p:nvGrpSpPr>
            <p:cNvPr id="1104" name="グループ化 1103">
              <a:extLst>
                <a:ext uri="{FF2B5EF4-FFF2-40B4-BE49-F238E27FC236}">
                  <a16:creationId xmlns:a16="http://schemas.microsoft.com/office/drawing/2014/main" id="{333B4D2E-6645-873B-094D-018DA031DA0C}"/>
                </a:ext>
              </a:extLst>
            </p:cNvPr>
            <p:cNvGrpSpPr/>
            <p:nvPr/>
          </p:nvGrpSpPr>
          <p:grpSpPr>
            <a:xfrm>
              <a:off x="6315075" y="1476376"/>
              <a:ext cx="2162175" cy="1778000"/>
              <a:chOff x="-7704927" y="-11435358"/>
              <a:chExt cx="77301986" cy="80410136"/>
            </a:xfrm>
            <a:solidFill>
              <a:srgbClr val="00B050"/>
            </a:solidFill>
          </p:grpSpPr>
          <p:sp>
            <p:nvSpPr>
              <p:cNvPr id="1105" name="フリーフォーム: 図形 1104">
                <a:extLst>
                  <a:ext uri="{FF2B5EF4-FFF2-40B4-BE49-F238E27FC236}">
                    <a16:creationId xmlns:a16="http://schemas.microsoft.com/office/drawing/2014/main" id="{B0086674-C9D4-E408-8185-0BB5862C7EB4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6" name="フリーフォーム: 図形 1105">
                <a:extLst>
                  <a:ext uri="{FF2B5EF4-FFF2-40B4-BE49-F238E27FC236}">
                    <a16:creationId xmlns:a16="http://schemas.microsoft.com/office/drawing/2014/main" id="{2C5E68F4-655A-E2B0-44B3-FC939938D64E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7" name="フリーフォーム: 図形 1106">
                <a:extLst>
                  <a:ext uri="{FF2B5EF4-FFF2-40B4-BE49-F238E27FC236}">
                    <a16:creationId xmlns:a16="http://schemas.microsoft.com/office/drawing/2014/main" id="{AB659679-C6F3-116B-6CC9-EFB69425B321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8" name="フリーフォーム: 図形 1107">
                <a:extLst>
                  <a:ext uri="{FF2B5EF4-FFF2-40B4-BE49-F238E27FC236}">
                    <a16:creationId xmlns:a16="http://schemas.microsoft.com/office/drawing/2014/main" id="{F61F2FE3-3209-2B71-2221-A19B5E668CA3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9" name="フリーフォーム: 図形 1108">
                <a:extLst>
                  <a:ext uri="{FF2B5EF4-FFF2-40B4-BE49-F238E27FC236}">
                    <a16:creationId xmlns:a16="http://schemas.microsoft.com/office/drawing/2014/main" id="{C937BE65-840C-4CC5-B12D-F2FA1DC51242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0" name="フリーフォーム: 図形 1109">
                <a:extLst>
                  <a:ext uri="{FF2B5EF4-FFF2-40B4-BE49-F238E27FC236}">
                    <a16:creationId xmlns:a16="http://schemas.microsoft.com/office/drawing/2014/main" id="{5012BDB2-3DF8-E939-22D2-8DF155355094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1" name="フリーフォーム: 図形 1110">
                <a:extLst>
                  <a:ext uri="{FF2B5EF4-FFF2-40B4-BE49-F238E27FC236}">
                    <a16:creationId xmlns:a16="http://schemas.microsoft.com/office/drawing/2014/main" id="{8A396C23-036A-87C5-BD3D-1C5D7D2BC924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2" name="フリーフォーム: 図形 1111">
                <a:extLst>
                  <a:ext uri="{FF2B5EF4-FFF2-40B4-BE49-F238E27FC236}">
                    <a16:creationId xmlns:a16="http://schemas.microsoft.com/office/drawing/2014/main" id="{F3AF82D5-C100-140B-9A74-EB46BFA963F9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3" name="フリーフォーム: 図形 1112">
                <a:extLst>
                  <a:ext uri="{FF2B5EF4-FFF2-40B4-BE49-F238E27FC236}">
                    <a16:creationId xmlns:a16="http://schemas.microsoft.com/office/drawing/2014/main" id="{147666DF-FA0F-45A9-68B7-F97DE70D0080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4" name="フリーフォーム: 図形 1113">
                <a:extLst>
                  <a:ext uri="{FF2B5EF4-FFF2-40B4-BE49-F238E27FC236}">
                    <a16:creationId xmlns:a16="http://schemas.microsoft.com/office/drawing/2014/main" id="{1AC3845F-F4AF-F933-4219-6B23A78318B4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5" name="フリーフォーム: 図形 1114">
                <a:extLst>
                  <a:ext uri="{FF2B5EF4-FFF2-40B4-BE49-F238E27FC236}">
                    <a16:creationId xmlns:a16="http://schemas.microsoft.com/office/drawing/2014/main" id="{5AA2D1B0-5FAB-573D-37BA-C1EB1D5EA3A6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6" name="フリーフォーム: 図形 1115">
                <a:extLst>
                  <a:ext uri="{FF2B5EF4-FFF2-40B4-BE49-F238E27FC236}">
                    <a16:creationId xmlns:a16="http://schemas.microsoft.com/office/drawing/2014/main" id="{B947DF00-9962-7A46-FDD8-A704629E75F3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7" name="フリーフォーム: 図形 1116">
                <a:extLst>
                  <a:ext uri="{FF2B5EF4-FFF2-40B4-BE49-F238E27FC236}">
                    <a16:creationId xmlns:a16="http://schemas.microsoft.com/office/drawing/2014/main" id="{1DF79C9A-5F9F-3E03-CA9F-33114B8766AA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8" name="フリーフォーム: 図形 1117">
                <a:extLst>
                  <a:ext uri="{FF2B5EF4-FFF2-40B4-BE49-F238E27FC236}">
                    <a16:creationId xmlns:a16="http://schemas.microsoft.com/office/drawing/2014/main" id="{A7397DE6-44BE-E566-6297-385BC9897E0C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9" name="フリーフォーム: 図形 1118">
                <a:extLst>
                  <a:ext uri="{FF2B5EF4-FFF2-40B4-BE49-F238E27FC236}">
                    <a16:creationId xmlns:a16="http://schemas.microsoft.com/office/drawing/2014/main" id="{CF98C90E-3EAF-133F-63DC-46A247276BB7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0" name="フリーフォーム: 図形 1119">
                <a:extLst>
                  <a:ext uri="{FF2B5EF4-FFF2-40B4-BE49-F238E27FC236}">
                    <a16:creationId xmlns:a16="http://schemas.microsoft.com/office/drawing/2014/main" id="{2D46B30C-8A00-44D6-DF0F-B743F899AB6B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1" name="フリーフォーム: 図形 1120">
                <a:extLst>
                  <a:ext uri="{FF2B5EF4-FFF2-40B4-BE49-F238E27FC236}">
                    <a16:creationId xmlns:a16="http://schemas.microsoft.com/office/drawing/2014/main" id="{015A92E5-D9F9-E8B3-6B42-DC6BD8F8B4A2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2" name="フリーフォーム: 図形 1121">
                <a:extLst>
                  <a:ext uri="{FF2B5EF4-FFF2-40B4-BE49-F238E27FC236}">
                    <a16:creationId xmlns:a16="http://schemas.microsoft.com/office/drawing/2014/main" id="{5A4AE663-67B7-02EA-60C6-6970188C364E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3" name="フリーフォーム: 図形 1122">
                <a:extLst>
                  <a:ext uri="{FF2B5EF4-FFF2-40B4-BE49-F238E27FC236}">
                    <a16:creationId xmlns:a16="http://schemas.microsoft.com/office/drawing/2014/main" id="{1D472036-7CDA-05C7-257F-C55A07EC1CFC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4" name="フリーフォーム: 図形 1123">
                <a:extLst>
                  <a:ext uri="{FF2B5EF4-FFF2-40B4-BE49-F238E27FC236}">
                    <a16:creationId xmlns:a16="http://schemas.microsoft.com/office/drawing/2014/main" id="{ADD078FF-8F9C-E1CF-CC96-2C6D91959FA0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5" name="フリーフォーム: 図形 1124">
                <a:extLst>
                  <a:ext uri="{FF2B5EF4-FFF2-40B4-BE49-F238E27FC236}">
                    <a16:creationId xmlns:a16="http://schemas.microsoft.com/office/drawing/2014/main" id="{29862FC8-DF7A-AEB7-5456-F966A5F56C6C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6" name="フリーフォーム: 図形 1125">
                <a:extLst>
                  <a:ext uri="{FF2B5EF4-FFF2-40B4-BE49-F238E27FC236}">
                    <a16:creationId xmlns:a16="http://schemas.microsoft.com/office/drawing/2014/main" id="{2D31FEFA-24F5-FFF9-C112-F3F4FBE04A54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7" name="フリーフォーム: 図形 1126">
                <a:extLst>
                  <a:ext uri="{FF2B5EF4-FFF2-40B4-BE49-F238E27FC236}">
                    <a16:creationId xmlns:a16="http://schemas.microsoft.com/office/drawing/2014/main" id="{15C154BC-C938-71B0-CE91-D5036F2E39A3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8" name="フリーフォーム: 図形 1127">
                <a:extLst>
                  <a:ext uri="{FF2B5EF4-FFF2-40B4-BE49-F238E27FC236}">
                    <a16:creationId xmlns:a16="http://schemas.microsoft.com/office/drawing/2014/main" id="{8BC2A278-EC8A-1987-3B3C-3FEEC0C9B07C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0" name="フリーフォーム: 図形 1129">
                <a:extLst>
                  <a:ext uri="{FF2B5EF4-FFF2-40B4-BE49-F238E27FC236}">
                    <a16:creationId xmlns:a16="http://schemas.microsoft.com/office/drawing/2014/main" id="{F6E3B85C-610E-DB47-C107-A29A293E4070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1" name="フリーフォーム: 図形 1130">
                <a:extLst>
                  <a:ext uri="{FF2B5EF4-FFF2-40B4-BE49-F238E27FC236}">
                    <a16:creationId xmlns:a16="http://schemas.microsoft.com/office/drawing/2014/main" id="{E40580C6-CC99-827F-489E-C9724AE2C5D0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2" name="フリーフォーム: 図形 1131">
                <a:extLst>
                  <a:ext uri="{FF2B5EF4-FFF2-40B4-BE49-F238E27FC236}">
                    <a16:creationId xmlns:a16="http://schemas.microsoft.com/office/drawing/2014/main" id="{EAAE9060-6FE5-CCED-43EF-9888229D196A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3" name="フリーフォーム: 図形 1132">
                <a:extLst>
                  <a:ext uri="{FF2B5EF4-FFF2-40B4-BE49-F238E27FC236}">
                    <a16:creationId xmlns:a16="http://schemas.microsoft.com/office/drawing/2014/main" id="{5BB90794-AC83-2FBD-FE21-A3063B1BB668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4" name="フリーフォーム: 図形 1133">
                <a:extLst>
                  <a:ext uri="{FF2B5EF4-FFF2-40B4-BE49-F238E27FC236}">
                    <a16:creationId xmlns:a16="http://schemas.microsoft.com/office/drawing/2014/main" id="{C9F2768F-412F-2D2C-54D0-297E16647C26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5" name="フリーフォーム: 図形 1134">
                <a:extLst>
                  <a:ext uri="{FF2B5EF4-FFF2-40B4-BE49-F238E27FC236}">
                    <a16:creationId xmlns:a16="http://schemas.microsoft.com/office/drawing/2014/main" id="{29729766-11AB-7D38-72B8-E5C44F3971B6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6" name="フリーフォーム: 図形 1135">
                <a:extLst>
                  <a:ext uri="{FF2B5EF4-FFF2-40B4-BE49-F238E27FC236}">
                    <a16:creationId xmlns:a16="http://schemas.microsoft.com/office/drawing/2014/main" id="{F9B7A35A-C14C-CD02-FE6E-DF91E901A009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7" name="フリーフォーム: 図形 1136">
                <a:extLst>
                  <a:ext uri="{FF2B5EF4-FFF2-40B4-BE49-F238E27FC236}">
                    <a16:creationId xmlns:a16="http://schemas.microsoft.com/office/drawing/2014/main" id="{819DDE7A-E893-AE5C-86CC-AF9BC4C20EFE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8" name="フリーフォーム: 図形 1137">
                <a:extLst>
                  <a:ext uri="{FF2B5EF4-FFF2-40B4-BE49-F238E27FC236}">
                    <a16:creationId xmlns:a16="http://schemas.microsoft.com/office/drawing/2014/main" id="{A180F157-2074-EA9B-44FE-FA9F368C1261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9" name="フリーフォーム: 図形 1138">
                <a:extLst>
                  <a:ext uri="{FF2B5EF4-FFF2-40B4-BE49-F238E27FC236}">
                    <a16:creationId xmlns:a16="http://schemas.microsoft.com/office/drawing/2014/main" id="{8FC5DF13-3D70-E555-EF50-A74F44FE5D13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0" name="フリーフォーム: 図形 1139">
                <a:extLst>
                  <a:ext uri="{FF2B5EF4-FFF2-40B4-BE49-F238E27FC236}">
                    <a16:creationId xmlns:a16="http://schemas.microsoft.com/office/drawing/2014/main" id="{834C875F-B01D-C85B-E0E7-35F3994DE6AA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1" name="フリーフォーム: 図形 1140">
                <a:extLst>
                  <a:ext uri="{FF2B5EF4-FFF2-40B4-BE49-F238E27FC236}">
                    <a16:creationId xmlns:a16="http://schemas.microsoft.com/office/drawing/2014/main" id="{587CA346-C3C0-AFB4-138E-4D1EB0F67321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2" name="フリーフォーム: 図形 1141">
                <a:extLst>
                  <a:ext uri="{FF2B5EF4-FFF2-40B4-BE49-F238E27FC236}">
                    <a16:creationId xmlns:a16="http://schemas.microsoft.com/office/drawing/2014/main" id="{2E857678-599B-4F7D-0D36-08BADA050C3A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3" name="フリーフォーム: 図形 1142">
                <a:extLst>
                  <a:ext uri="{FF2B5EF4-FFF2-40B4-BE49-F238E27FC236}">
                    <a16:creationId xmlns:a16="http://schemas.microsoft.com/office/drawing/2014/main" id="{C76E3A37-1B37-E9E7-6579-B8FD06791AB3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4" name="フリーフォーム: 図形 1143">
                <a:extLst>
                  <a:ext uri="{FF2B5EF4-FFF2-40B4-BE49-F238E27FC236}">
                    <a16:creationId xmlns:a16="http://schemas.microsoft.com/office/drawing/2014/main" id="{DD6F4A4C-69B0-ECA4-4401-2E2F355A9D79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5" name="フリーフォーム: 図形 1144">
                <a:extLst>
                  <a:ext uri="{FF2B5EF4-FFF2-40B4-BE49-F238E27FC236}">
                    <a16:creationId xmlns:a16="http://schemas.microsoft.com/office/drawing/2014/main" id="{74773B3B-2267-1CA1-7E95-BB68F5434E68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6" name="フリーフォーム: 図形 1145">
                <a:extLst>
                  <a:ext uri="{FF2B5EF4-FFF2-40B4-BE49-F238E27FC236}">
                    <a16:creationId xmlns:a16="http://schemas.microsoft.com/office/drawing/2014/main" id="{2524803A-AFD3-410A-9C0F-C18ABE87E702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7" name="フリーフォーム: 図形 1146">
                <a:extLst>
                  <a:ext uri="{FF2B5EF4-FFF2-40B4-BE49-F238E27FC236}">
                    <a16:creationId xmlns:a16="http://schemas.microsoft.com/office/drawing/2014/main" id="{0355B05E-D3FE-7E2D-B49D-57DB6839F370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8" name="フリーフォーム: 図形 1147">
                <a:extLst>
                  <a:ext uri="{FF2B5EF4-FFF2-40B4-BE49-F238E27FC236}">
                    <a16:creationId xmlns:a16="http://schemas.microsoft.com/office/drawing/2014/main" id="{505F4068-27A7-4026-0877-C544CA00D979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9" name="フリーフォーム: 図形 1148">
                <a:extLst>
                  <a:ext uri="{FF2B5EF4-FFF2-40B4-BE49-F238E27FC236}">
                    <a16:creationId xmlns:a16="http://schemas.microsoft.com/office/drawing/2014/main" id="{2F88B676-E838-4FDB-DBEC-85961E349E33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0" name="フリーフォーム: 図形 1149">
                <a:extLst>
                  <a:ext uri="{FF2B5EF4-FFF2-40B4-BE49-F238E27FC236}">
                    <a16:creationId xmlns:a16="http://schemas.microsoft.com/office/drawing/2014/main" id="{7A214A2C-A980-FB75-BCCC-5811B6EF2C5B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1" name="フリーフォーム: 図形 1150">
                <a:extLst>
                  <a:ext uri="{FF2B5EF4-FFF2-40B4-BE49-F238E27FC236}">
                    <a16:creationId xmlns:a16="http://schemas.microsoft.com/office/drawing/2014/main" id="{3A7E5007-9B4B-A5C2-149F-2C33CBAB9C0B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2" name="フリーフォーム: 図形 1151">
                <a:extLst>
                  <a:ext uri="{FF2B5EF4-FFF2-40B4-BE49-F238E27FC236}">
                    <a16:creationId xmlns:a16="http://schemas.microsoft.com/office/drawing/2014/main" id="{0533124C-617F-6AEE-CF24-4AB6650791C8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E9CED6F8-9572-26B4-F390-016F5390F92E}"/>
                </a:ext>
              </a:extLst>
            </p:cNvPr>
            <p:cNvSpPr/>
            <p:nvPr/>
          </p:nvSpPr>
          <p:spPr>
            <a:xfrm>
              <a:off x="7291320" y="2467699"/>
              <a:ext cx="79498" cy="74052"/>
            </a:xfrm>
            <a:custGeom>
              <a:avLst/>
              <a:gdLst>
                <a:gd name="connsiteX0" fmla="*/ 1670160 w 2842220"/>
                <a:gd name="connsiteY0" fmla="*/ 0 h 3348984"/>
                <a:gd name="connsiteX1" fmla="*/ 1717690 w 2842220"/>
                <a:gd name="connsiteY1" fmla="*/ 92598 h 3348984"/>
                <a:gd name="connsiteX2" fmla="*/ 1832088 w 2842220"/>
                <a:gd name="connsiteY2" fmla="*/ 276796 h 3348984"/>
                <a:gd name="connsiteX3" fmla="*/ 1978138 w 2842220"/>
                <a:gd name="connsiteY3" fmla="*/ 397448 h 3348984"/>
                <a:gd name="connsiteX4" fmla="*/ 1952738 w 2842220"/>
                <a:gd name="connsiteY4" fmla="*/ 587948 h 3348984"/>
                <a:gd name="connsiteX5" fmla="*/ 1692388 w 2842220"/>
                <a:gd name="connsiteY5" fmla="*/ 562548 h 3348984"/>
                <a:gd name="connsiteX6" fmla="*/ 1425688 w 2842220"/>
                <a:gd name="connsiteY6" fmla="*/ 1051500 h 3348984"/>
                <a:gd name="connsiteX7" fmla="*/ 1762238 w 2842220"/>
                <a:gd name="connsiteY7" fmla="*/ 1407100 h 3348984"/>
                <a:gd name="connsiteX8" fmla="*/ 1609838 w 2842220"/>
                <a:gd name="connsiteY8" fmla="*/ 1705548 h 3348984"/>
                <a:gd name="connsiteX9" fmla="*/ 1705088 w 2842220"/>
                <a:gd name="connsiteY9" fmla="*/ 1813500 h 3348984"/>
                <a:gd name="connsiteX10" fmla="*/ 2136888 w 2842220"/>
                <a:gd name="connsiteY10" fmla="*/ 1743648 h 3348984"/>
                <a:gd name="connsiteX11" fmla="*/ 2397238 w 2842220"/>
                <a:gd name="connsiteY11" fmla="*/ 1737300 h 3348984"/>
                <a:gd name="connsiteX12" fmla="*/ 2428988 w 2842220"/>
                <a:gd name="connsiteY12" fmla="*/ 2061148 h 3348984"/>
                <a:gd name="connsiteX13" fmla="*/ 2689338 w 2842220"/>
                <a:gd name="connsiteY13" fmla="*/ 2365948 h 3348984"/>
                <a:gd name="connsiteX14" fmla="*/ 2828838 w 2842220"/>
                <a:gd name="connsiteY14" fmla="*/ 2352752 h 3348984"/>
                <a:gd name="connsiteX15" fmla="*/ 2842220 w 2842220"/>
                <a:gd name="connsiteY15" fmla="*/ 2348500 h 3348984"/>
                <a:gd name="connsiteX16" fmla="*/ 2749664 w 2842220"/>
                <a:gd name="connsiteY16" fmla="*/ 2563196 h 3348984"/>
                <a:gd name="connsiteX17" fmla="*/ 2263890 w 2842220"/>
                <a:gd name="connsiteY17" fmla="*/ 3302572 h 3348984"/>
                <a:gd name="connsiteX18" fmla="*/ 987538 w 2842220"/>
                <a:gd name="connsiteY18" fmla="*/ 2921572 h 3348984"/>
                <a:gd name="connsiteX19" fmla="*/ 987538 w 2842220"/>
                <a:gd name="connsiteY19" fmla="*/ 2712024 h 3348984"/>
                <a:gd name="connsiteX20" fmla="*/ 863714 w 2842220"/>
                <a:gd name="connsiteY20" fmla="*/ 2569148 h 3348984"/>
                <a:gd name="connsiteX21" fmla="*/ 997062 w 2842220"/>
                <a:gd name="connsiteY21" fmla="*/ 2407224 h 3348984"/>
                <a:gd name="connsiteX22" fmla="*/ 511290 w 2842220"/>
                <a:gd name="connsiteY22" fmla="*/ 2121472 h 3348984"/>
                <a:gd name="connsiteX23" fmla="*/ 196962 w 2842220"/>
                <a:gd name="connsiteY23" fmla="*/ 1835724 h 3348984"/>
                <a:gd name="connsiteX24" fmla="*/ 77250 w 2842220"/>
                <a:gd name="connsiteY24" fmla="*/ 1773772 h 3348984"/>
                <a:gd name="connsiteX25" fmla="*/ 82662 w 2842220"/>
                <a:gd name="connsiteY25" fmla="*/ 1530924 h 3348984"/>
                <a:gd name="connsiteX26" fmla="*/ 263638 w 2842220"/>
                <a:gd name="connsiteY26" fmla="*/ 1149924 h 3348984"/>
                <a:gd name="connsiteX27" fmla="*/ 120762 w 2842220"/>
                <a:gd name="connsiteY27" fmla="*/ 1064196 h 3348984"/>
                <a:gd name="connsiteX28" fmla="*/ 177914 w 2842220"/>
                <a:gd name="connsiteY28" fmla="*/ 978472 h 3348984"/>
                <a:gd name="connsiteX29" fmla="*/ 339838 w 2842220"/>
                <a:gd name="connsiteY29" fmla="*/ 797500 h 3348984"/>
                <a:gd name="connsiteX30" fmla="*/ 101714 w 2842220"/>
                <a:gd name="connsiteY30" fmla="*/ 435548 h 3348984"/>
                <a:gd name="connsiteX31" fmla="*/ 44562 w 2842220"/>
                <a:gd name="connsiteY31" fmla="*/ 225996 h 3348984"/>
                <a:gd name="connsiteX32" fmla="*/ 53038 w 2842220"/>
                <a:gd name="connsiteY32" fmla="*/ 220592 h 3348984"/>
                <a:gd name="connsiteX33" fmla="*/ 57050 w 2842220"/>
                <a:gd name="connsiteY33" fmla="*/ 238684 h 3348984"/>
                <a:gd name="connsiteX34" fmla="*/ 177914 w 2842220"/>
                <a:gd name="connsiteY34" fmla="*/ 302196 h 3348984"/>
                <a:gd name="connsiteX35" fmla="*/ 539862 w 2842220"/>
                <a:gd name="connsiteY35" fmla="*/ 245048 h 3348984"/>
                <a:gd name="connsiteX36" fmla="*/ 1092314 w 2842220"/>
                <a:gd name="connsiteY36" fmla="*/ 92648 h 3348984"/>
                <a:gd name="connsiteX37" fmla="*/ 1339962 w 2842220"/>
                <a:gd name="connsiteY37" fmla="*/ 92648 h 3348984"/>
                <a:gd name="connsiteX38" fmla="*/ 1637480 w 2842220"/>
                <a:gd name="connsiteY38" fmla="*/ 12468 h 3348984"/>
                <a:gd name="connsiteX39" fmla="*/ 1670160 w 2842220"/>
                <a:gd name="connsiteY39" fmla="*/ 0 h 334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842220" h="3348984">
                  <a:moveTo>
                    <a:pt x="1670160" y="0"/>
                  </a:moveTo>
                  <a:lnTo>
                    <a:pt x="1717690" y="92598"/>
                  </a:lnTo>
                  <a:cubicBezTo>
                    <a:pt x="1757542" y="170632"/>
                    <a:pt x="1793194" y="236580"/>
                    <a:pt x="1832088" y="276796"/>
                  </a:cubicBezTo>
                  <a:cubicBezTo>
                    <a:pt x="1987662" y="437664"/>
                    <a:pt x="1958030" y="345588"/>
                    <a:pt x="1978138" y="397448"/>
                  </a:cubicBezTo>
                  <a:cubicBezTo>
                    <a:pt x="1998246" y="449308"/>
                    <a:pt x="2000362" y="560432"/>
                    <a:pt x="1952738" y="587948"/>
                  </a:cubicBezTo>
                  <a:cubicBezTo>
                    <a:pt x="1905114" y="615464"/>
                    <a:pt x="1780230" y="485292"/>
                    <a:pt x="1692388" y="562548"/>
                  </a:cubicBezTo>
                  <a:cubicBezTo>
                    <a:pt x="1604546" y="639804"/>
                    <a:pt x="1414046" y="910740"/>
                    <a:pt x="1425688" y="1051500"/>
                  </a:cubicBezTo>
                  <a:cubicBezTo>
                    <a:pt x="1437330" y="1192256"/>
                    <a:pt x="1731546" y="1298092"/>
                    <a:pt x="1762238" y="1407100"/>
                  </a:cubicBezTo>
                  <a:cubicBezTo>
                    <a:pt x="1792930" y="1516108"/>
                    <a:pt x="1619362" y="1637816"/>
                    <a:pt x="1609838" y="1705548"/>
                  </a:cubicBezTo>
                  <a:cubicBezTo>
                    <a:pt x="1600314" y="1773280"/>
                    <a:pt x="1617246" y="1807148"/>
                    <a:pt x="1705088" y="1813500"/>
                  </a:cubicBezTo>
                  <a:cubicBezTo>
                    <a:pt x="1792930" y="1819848"/>
                    <a:pt x="2021530" y="1756348"/>
                    <a:pt x="2136888" y="1743648"/>
                  </a:cubicBezTo>
                  <a:cubicBezTo>
                    <a:pt x="2252246" y="1730948"/>
                    <a:pt x="2348554" y="1684380"/>
                    <a:pt x="2397238" y="1737300"/>
                  </a:cubicBezTo>
                  <a:cubicBezTo>
                    <a:pt x="2445922" y="1790216"/>
                    <a:pt x="2380306" y="1956372"/>
                    <a:pt x="2428988" y="2061148"/>
                  </a:cubicBezTo>
                  <a:cubicBezTo>
                    <a:pt x="2477670" y="2165924"/>
                    <a:pt x="2554930" y="2322556"/>
                    <a:pt x="2689338" y="2365948"/>
                  </a:cubicBezTo>
                  <a:cubicBezTo>
                    <a:pt x="2722940" y="2376796"/>
                    <a:pt x="2772748" y="2368528"/>
                    <a:pt x="2828838" y="2352752"/>
                  </a:cubicBezTo>
                  <a:lnTo>
                    <a:pt x="2842220" y="2348500"/>
                  </a:lnTo>
                  <a:lnTo>
                    <a:pt x="2749664" y="2563196"/>
                  </a:lnTo>
                  <a:cubicBezTo>
                    <a:pt x="2604804" y="2890220"/>
                    <a:pt x="2442482" y="3204940"/>
                    <a:pt x="2263890" y="3302572"/>
                  </a:cubicBezTo>
                  <a:cubicBezTo>
                    <a:pt x="1906702" y="3497836"/>
                    <a:pt x="1200262" y="3019996"/>
                    <a:pt x="987538" y="2921572"/>
                  </a:cubicBezTo>
                  <a:cubicBezTo>
                    <a:pt x="774814" y="2823148"/>
                    <a:pt x="1008174" y="2770760"/>
                    <a:pt x="987538" y="2712024"/>
                  </a:cubicBezTo>
                  <a:cubicBezTo>
                    <a:pt x="966902" y="2653284"/>
                    <a:pt x="862126" y="2619948"/>
                    <a:pt x="863714" y="2569148"/>
                  </a:cubicBezTo>
                  <a:cubicBezTo>
                    <a:pt x="865302" y="2518348"/>
                    <a:pt x="1055802" y="2481836"/>
                    <a:pt x="997062" y="2407224"/>
                  </a:cubicBezTo>
                  <a:cubicBezTo>
                    <a:pt x="938326" y="2332612"/>
                    <a:pt x="644638" y="2216724"/>
                    <a:pt x="511290" y="2121472"/>
                  </a:cubicBezTo>
                  <a:cubicBezTo>
                    <a:pt x="377938" y="2026224"/>
                    <a:pt x="269302" y="1893676"/>
                    <a:pt x="196962" y="1835724"/>
                  </a:cubicBezTo>
                  <a:cubicBezTo>
                    <a:pt x="124622" y="1777772"/>
                    <a:pt x="96300" y="1824572"/>
                    <a:pt x="77250" y="1773772"/>
                  </a:cubicBezTo>
                  <a:lnTo>
                    <a:pt x="82662" y="1530924"/>
                  </a:lnTo>
                  <a:cubicBezTo>
                    <a:pt x="117590" y="1424560"/>
                    <a:pt x="257290" y="1227708"/>
                    <a:pt x="263638" y="1149924"/>
                  </a:cubicBezTo>
                  <a:cubicBezTo>
                    <a:pt x="269990" y="1072136"/>
                    <a:pt x="135050" y="1092772"/>
                    <a:pt x="120762" y="1064196"/>
                  </a:cubicBezTo>
                  <a:cubicBezTo>
                    <a:pt x="106478" y="1035624"/>
                    <a:pt x="141402" y="1022924"/>
                    <a:pt x="177914" y="978472"/>
                  </a:cubicBezTo>
                  <a:cubicBezTo>
                    <a:pt x="214426" y="934024"/>
                    <a:pt x="352538" y="887984"/>
                    <a:pt x="339838" y="797500"/>
                  </a:cubicBezTo>
                  <a:cubicBezTo>
                    <a:pt x="327138" y="707012"/>
                    <a:pt x="150926" y="530796"/>
                    <a:pt x="101714" y="435548"/>
                  </a:cubicBezTo>
                  <a:cubicBezTo>
                    <a:pt x="52502" y="340300"/>
                    <a:pt x="-63386" y="319660"/>
                    <a:pt x="44562" y="225996"/>
                  </a:cubicBezTo>
                  <a:lnTo>
                    <a:pt x="53038" y="220592"/>
                  </a:lnTo>
                  <a:lnTo>
                    <a:pt x="57050" y="238684"/>
                  </a:lnTo>
                  <a:cubicBezTo>
                    <a:pt x="104150" y="438276"/>
                    <a:pt x="106974" y="273820"/>
                    <a:pt x="177914" y="302196"/>
                  </a:cubicBezTo>
                  <a:cubicBezTo>
                    <a:pt x="265226" y="337124"/>
                    <a:pt x="387462" y="279972"/>
                    <a:pt x="539862" y="245048"/>
                  </a:cubicBezTo>
                  <a:cubicBezTo>
                    <a:pt x="692262" y="210124"/>
                    <a:pt x="958962" y="118048"/>
                    <a:pt x="1092314" y="92648"/>
                  </a:cubicBezTo>
                  <a:cubicBezTo>
                    <a:pt x="1225662" y="67248"/>
                    <a:pt x="1224076" y="118048"/>
                    <a:pt x="1339962" y="92648"/>
                  </a:cubicBezTo>
                  <a:cubicBezTo>
                    <a:pt x="1412392" y="76772"/>
                    <a:pt x="1534432" y="48496"/>
                    <a:pt x="1637480" y="12468"/>
                  </a:cubicBezTo>
                  <a:lnTo>
                    <a:pt x="1670160" y="0"/>
                  </a:lnTo>
                  <a:close/>
                </a:path>
              </a:pathLst>
            </a:custGeom>
            <a:solidFill>
              <a:srgbClr val="FF0000">
                <a:alpha val="97000"/>
              </a:srgbClr>
            </a:solidFill>
            <a:ln w="3175">
              <a:solidFill>
                <a:schemeClr val="bg1"/>
              </a:solidFill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24203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2B9DA1-C9F4-146B-0CAC-B38CD595E9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5" name="グループ化 2014">
            <a:extLst>
              <a:ext uri="{FF2B5EF4-FFF2-40B4-BE49-F238E27FC236}">
                <a16:creationId xmlns:a16="http://schemas.microsoft.com/office/drawing/2014/main" id="{FB2DB31B-6D57-984C-DC27-746229205281}"/>
              </a:ext>
            </a:extLst>
          </p:cNvPr>
          <p:cNvGrpSpPr/>
          <p:nvPr/>
        </p:nvGrpSpPr>
        <p:grpSpPr>
          <a:xfrm>
            <a:off x="6552248" y="889000"/>
            <a:ext cx="2710541" cy="2639000"/>
            <a:chOff x="6552248" y="889000"/>
            <a:chExt cx="2710541" cy="2639000"/>
          </a:xfrm>
        </p:grpSpPr>
        <p:sp>
          <p:nvSpPr>
            <p:cNvPr id="1357" name="楕円 1356">
              <a:extLst>
                <a:ext uri="{FF2B5EF4-FFF2-40B4-BE49-F238E27FC236}">
                  <a16:creationId xmlns:a16="http://schemas.microsoft.com/office/drawing/2014/main" id="{3D2591E3-FB67-DDE3-2118-C0787B31D586}"/>
                </a:ext>
              </a:extLst>
            </p:cNvPr>
            <p:cNvSpPr/>
            <p:nvPr/>
          </p:nvSpPr>
          <p:spPr>
            <a:xfrm>
              <a:off x="6626860" y="889000"/>
              <a:ext cx="2578100" cy="2578100"/>
            </a:xfrm>
            <a:prstGeom prst="ellipse">
              <a:avLst/>
            </a:prstGeom>
            <a:solidFill>
              <a:srgbClr val="66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2" name="テキスト ボックス 1351">
              <a:extLst>
                <a:ext uri="{FF2B5EF4-FFF2-40B4-BE49-F238E27FC236}">
                  <a16:creationId xmlns:a16="http://schemas.microsoft.com/office/drawing/2014/main" id="{0E009C0D-D04E-4D67-AD9B-748656592C20}"/>
                </a:ext>
              </a:extLst>
            </p:cNvPr>
            <p:cNvSpPr txBox="1"/>
            <p:nvPr/>
          </p:nvSpPr>
          <p:spPr>
            <a:xfrm>
              <a:off x="6552248" y="1182808"/>
              <a:ext cx="141577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和歌山</a:t>
              </a:r>
            </a:p>
          </p:txBody>
        </p:sp>
        <p:sp>
          <p:nvSpPr>
            <p:cNvPr id="1354" name="テキスト ボックス 1353">
              <a:extLst>
                <a:ext uri="{FF2B5EF4-FFF2-40B4-BE49-F238E27FC236}">
                  <a16:creationId xmlns:a16="http://schemas.microsoft.com/office/drawing/2014/main" id="{E4475037-72FF-7D74-7242-4BEB76B63FAF}"/>
                </a:ext>
              </a:extLst>
            </p:cNvPr>
            <p:cNvSpPr txBox="1"/>
            <p:nvPr/>
          </p:nvSpPr>
          <p:spPr>
            <a:xfrm>
              <a:off x="6889832" y="2943225"/>
              <a:ext cx="237295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Wakayama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816" name="グループ化 1815">
              <a:extLst>
                <a:ext uri="{FF2B5EF4-FFF2-40B4-BE49-F238E27FC236}">
                  <a16:creationId xmlns:a16="http://schemas.microsoft.com/office/drawing/2014/main" id="{7006400D-D983-4BE6-00C2-8EB467F33900}"/>
                </a:ext>
              </a:extLst>
            </p:cNvPr>
            <p:cNvGrpSpPr/>
            <p:nvPr/>
          </p:nvGrpSpPr>
          <p:grpSpPr>
            <a:xfrm>
              <a:off x="6624319" y="1208787"/>
              <a:ext cx="2594610" cy="21336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1817" name="フリーフォーム: 図形 1816">
                <a:extLst>
                  <a:ext uri="{FF2B5EF4-FFF2-40B4-BE49-F238E27FC236}">
                    <a16:creationId xmlns:a16="http://schemas.microsoft.com/office/drawing/2014/main" id="{2B05E4D4-AFDD-416A-B9C7-D94F87ABD64B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8" name="フリーフォーム: 図形 1817">
                <a:extLst>
                  <a:ext uri="{FF2B5EF4-FFF2-40B4-BE49-F238E27FC236}">
                    <a16:creationId xmlns:a16="http://schemas.microsoft.com/office/drawing/2014/main" id="{501A0117-7E28-9A6E-2646-7CA1B730C1D5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9" name="フリーフォーム: 図形 1818">
                <a:extLst>
                  <a:ext uri="{FF2B5EF4-FFF2-40B4-BE49-F238E27FC236}">
                    <a16:creationId xmlns:a16="http://schemas.microsoft.com/office/drawing/2014/main" id="{752664AE-4517-3B04-E636-79907B3AEFFE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0" name="フリーフォーム: 図形 1819">
                <a:extLst>
                  <a:ext uri="{FF2B5EF4-FFF2-40B4-BE49-F238E27FC236}">
                    <a16:creationId xmlns:a16="http://schemas.microsoft.com/office/drawing/2014/main" id="{1B3E4D43-8186-260C-E434-6ECF9C9FF579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1" name="フリーフォーム: 図形 1820">
                <a:extLst>
                  <a:ext uri="{FF2B5EF4-FFF2-40B4-BE49-F238E27FC236}">
                    <a16:creationId xmlns:a16="http://schemas.microsoft.com/office/drawing/2014/main" id="{1DFCA77D-D7AD-5E49-E642-74BB90B9BD04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2" name="フリーフォーム: 図形 1821">
                <a:extLst>
                  <a:ext uri="{FF2B5EF4-FFF2-40B4-BE49-F238E27FC236}">
                    <a16:creationId xmlns:a16="http://schemas.microsoft.com/office/drawing/2014/main" id="{FDFA2D6F-9E64-46BC-00D3-88614797F997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3" name="フリーフォーム: 図形 1822">
                <a:extLst>
                  <a:ext uri="{FF2B5EF4-FFF2-40B4-BE49-F238E27FC236}">
                    <a16:creationId xmlns:a16="http://schemas.microsoft.com/office/drawing/2014/main" id="{151DAC2D-6FFF-345F-5177-78F67DDE57F5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4" name="フリーフォーム: 図形 1823">
                <a:extLst>
                  <a:ext uri="{FF2B5EF4-FFF2-40B4-BE49-F238E27FC236}">
                    <a16:creationId xmlns:a16="http://schemas.microsoft.com/office/drawing/2014/main" id="{37677D63-12A9-BBA4-BA9E-CC5F3860A0D3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5" name="フリーフォーム: 図形 1824">
                <a:extLst>
                  <a:ext uri="{FF2B5EF4-FFF2-40B4-BE49-F238E27FC236}">
                    <a16:creationId xmlns:a16="http://schemas.microsoft.com/office/drawing/2014/main" id="{91808DD7-CE19-BA30-A554-C882A8A0016D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6" name="フリーフォーム: 図形 1825">
                <a:extLst>
                  <a:ext uri="{FF2B5EF4-FFF2-40B4-BE49-F238E27FC236}">
                    <a16:creationId xmlns:a16="http://schemas.microsoft.com/office/drawing/2014/main" id="{BF2F2641-6940-FC9C-9475-13D92B7AB162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7" name="フリーフォーム: 図形 1826">
                <a:extLst>
                  <a:ext uri="{FF2B5EF4-FFF2-40B4-BE49-F238E27FC236}">
                    <a16:creationId xmlns:a16="http://schemas.microsoft.com/office/drawing/2014/main" id="{9BC5738B-72A8-0E2A-A326-02A7F6C9892B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8" name="フリーフォーム: 図形 1827">
                <a:extLst>
                  <a:ext uri="{FF2B5EF4-FFF2-40B4-BE49-F238E27FC236}">
                    <a16:creationId xmlns:a16="http://schemas.microsoft.com/office/drawing/2014/main" id="{5B2F24EE-0719-D067-5F77-ED7BA554F4BA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9" name="フリーフォーム: 図形 1828">
                <a:extLst>
                  <a:ext uri="{FF2B5EF4-FFF2-40B4-BE49-F238E27FC236}">
                    <a16:creationId xmlns:a16="http://schemas.microsoft.com/office/drawing/2014/main" id="{2D4309F1-954B-2CA3-7C25-D9A50FD58EDC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0" name="フリーフォーム: 図形 1829">
                <a:extLst>
                  <a:ext uri="{FF2B5EF4-FFF2-40B4-BE49-F238E27FC236}">
                    <a16:creationId xmlns:a16="http://schemas.microsoft.com/office/drawing/2014/main" id="{A98BA3DC-AEAA-FB54-9718-736B826D1FD0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1" name="フリーフォーム: 図形 1830">
                <a:extLst>
                  <a:ext uri="{FF2B5EF4-FFF2-40B4-BE49-F238E27FC236}">
                    <a16:creationId xmlns:a16="http://schemas.microsoft.com/office/drawing/2014/main" id="{5E3982E2-4B52-7865-D12A-CCF3D127DAEC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2" name="フリーフォーム: 図形 1831">
                <a:extLst>
                  <a:ext uri="{FF2B5EF4-FFF2-40B4-BE49-F238E27FC236}">
                    <a16:creationId xmlns:a16="http://schemas.microsoft.com/office/drawing/2014/main" id="{120EA1A2-7835-5135-67A7-947DA5583322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3" name="フリーフォーム: 図形 1832">
                <a:extLst>
                  <a:ext uri="{FF2B5EF4-FFF2-40B4-BE49-F238E27FC236}">
                    <a16:creationId xmlns:a16="http://schemas.microsoft.com/office/drawing/2014/main" id="{EDF43906-4700-5B00-1ADA-C2DD1261AB66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4" name="フリーフォーム: 図形 1833">
                <a:extLst>
                  <a:ext uri="{FF2B5EF4-FFF2-40B4-BE49-F238E27FC236}">
                    <a16:creationId xmlns:a16="http://schemas.microsoft.com/office/drawing/2014/main" id="{FA1A35E2-20F0-9452-C351-484194A68539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5" name="フリーフォーム: 図形 1834">
                <a:extLst>
                  <a:ext uri="{FF2B5EF4-FFF2-40B4-BE49-F238E27FC236}">
                    <a16:creationId xmlns:a16="http://schemas.microsoft.com/office/drawing/2014/main" id="{C491ADD0-68FA-C2D5-AFCB-95026827179A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6" name="フリーフォーム: 図形 1835">
                <a:extLst>
                  <a:ext uri="{FF2B5EF4-FFF2-40B4-BE49-F238E27FC236}">
                    <a16:creationId xmlns:a16="http://schemas.microsoft.com/office/drawing/2014/main" id="{34571089-1165-F309-13E5-58F9CC93DB5C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7" name="フリーフォーム: 図形 1836">
                <a:extLst>
                  <a:ext uri="{FF2B5EF4-FFF2-40B4-BE49-F238E27FC236}">
                    <a16:creationId xmlns:a16="http://schemas.microsoft.com/office/drawing/2014/main" id="{E3321423-C5B9-F84D-5615-D64A6DEF25B9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8" name="フリーフォーム: 図形 1837">
                <a:extLst>
                  <a:ext uri="{FF2B5EF4-FFF2-40B4-BE49-F238E27FC236}">
                    <a16:creationId xmlns:a16="http://schemas.microsoft.com/office/drawing/2014/main" id="{199E2CEB-6075-707B-1495-F5A091E5A78C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9" name="フリーフォーム: 図形 1838">
                <a:extLst>
                  <a:ext uri="{FF2B5EF4-FFF2-40B4-BE49-F238E27FC236}">
                    <a16:creationId xmlns:a16="http://schemas.microsoft.com/office/drawing/2014/main" id="{FC6E05C3-2162-E742-83A8-1B07BF3918B4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0" name="フリーフォーム: 図形 1839">
                <a:extLst>
                  <a:ext uri="{FF2B5EF4-FFF2-40B4-BE49-F238E27FC236}">
                    <a16:creationId xmlns:a16="http://schemas.microsoft.com/office/drawing/2014/main" id="{1C9F447E-6472-16EF-414C-E17D83E77011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1" name="フリーフォーム: 図形 1840">
                <a:extLst>
                  <a:ext uri="{FF2B5EF4-FFF2-40B4-BE49-F238E27FC236}">
                    <a16:creationId xmlns:a16="http://schemas.microsoft.com/office/drawing/2014/main" id="{1A76E3F2-F8E7-3FC6-6AC9-1769B52F12CC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2" name="フリーフォーム: 図形 1841">
                <a:extLst>
                  <a:ext uri="{FF2B5EF4-FFF2-40B4-BE49-F238E27FC236}">
                    <a16:creationId xmlns:a16="http://schemas.microsoft.com/office/drawing/2014/main" id="{CCA1022A-7B79-DDAD-F128-D95B6792140C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3" name="フリーフォーム: 図形 1842">
                <a:extLst>
                  <a:ext uri="{FF2B5EF4-FFF2-40B4-BE49-F238E27FC236}">
                    <a16:creationId xmlns:a16="http://schemas.microsoft.com/office/drawing/2014/main" id="{D4EA6940-EEB0-A7FD-AD2A-49DA0A7E9D55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4" name="フリーフォーム: 図形 1843">
                <a:extLst>
                  <a:ext uri="{FF2B5EF4-FFF2-40B4-BE49-F238E27FC236}">
                    <a16:creationId xmlns:a16="http://schemas.microsoft.com/office/drawing/2014/main" id="{6DABFC02-26B5-D879-C85E-5A784701574B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5" name="フリーフォーム: 図形 1844">
                <a:extLst>
                  <a:ext uri="{FF2B5EF4-FFF2-40B4-BE49-F238E27FC236}">
                    <a16:creationId xmlns:a16="http://schemas.microsoft.com/office/drawing/2014/main" id="{C0B652A4-E489-28C6-F1D3-B7A48330E578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6" name="フリーフォーム: 図形 1845">
                <a:extLst>
                  <a:ext uri="{FF2B5EF4-FFF2-40B4-BE49-F238E27FC236}">
                    <a16:creationId xmlns:a16="http://schemas.microsoft.com/office/drawing/2014/main" id="{620C5F3A-B4E1-E846-43D8-81A30453BF9F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7" name="フリーフォーム: 図形 1846">
                <a:extLst>
                  <a:ext uri="{FF2B5EF4-FFF2-40B4-BE49-F238E27FC236}">
                    <a16:creationId xmlns:a16="http://schemas.microsoft.com/office/drawing/2014/main" id="{3E57F45A-0323-13B2-5155-184B82B6DC57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8" name="フリーフォーム: 図形 1847">
                <a:extLst>
                  <a:ext uri="{FF2B5EF4-FFF2-40B4-BE49-F238E27FC236}">
                    <a16:creationId xmlns:a16="http://schemas.microsoft.com/office/drawing/2014/main" id="{8749530A-CCB6-7693-911A-D4270797F233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9" name="フリーフォーム: 図形 1848">
                <a:extLst>
                  <a:ext uri="{FF2B5EF4-FFF2-40B4-BE49-F238E27FC236}">
                    <a16:creationId xmlns:a16="http://schemas.microsoft.com/office/drawing/2014/main" id="{D03C686E-2C8D-9501-BA63-B36D8F66A5F7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0" name="フリーフォーム: 図形 1849">
                <a:extLst>
                  <a:ext uri="{FF2B5EF4-FFF2-40B4-BE49-F238E27FC236}">
                    <a16:creationId xmlns:a16="http://schemas.microsoft.com/office/drawing/2014/main" id="{FF68DFD6-0D74-D0EA-547E-D1CA509B686B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1" name="フリーフォーム: 図形 1850">
                <a:extLst>
                  <a:ext uri="{FF2B5EF4-FFF2-40B4-BE49-F238E27FC236}">
                    <a16:creationId xmlns:a16="http://schemas.microsoft.com/office/drawing/2014/main" id="{AB80CE3F-D17D-8330-B29E-348E28A61CFE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2" name="フリーフォーム: 図形 1851">
                <a:extLst>
                  <a:ext uri="{FF2B5EF4-FFF2-40B4-BE49-F238E27FC236}">
                    <a16:creationId xmlns:a16="http://schemas.microsoft.com/office/drawing/2014/main" id="{2D04A7D1-0538-5DB8-0871-4BB110807664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3" name="フリーフォーム: 図形 1852">
                <a:extLst>
                  <a:ext uri="{FF2B5EF4-FFF2-40B4-BE49-F238E27FC236}">
                    <a16:creationId xmlns:a16="http://schemas.microsoft.com/office/drawing/2014/main" id="{C625476A-5AF3-B3B0-4489-C3241697C8C3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4" name="フリーフォーム: 図形 1853">
                <a:extLst>
                  <a:ext uri="{FF2B5EF4-FFF2-40B4-BE49-F238E27FC236}">
                    <a16:creationId xmlns:a16="http://schemas.microsoft.com/office/drawing/2014/main" id="{8E807AD4-6B5B-E57A-8FB9-4CEC2FF62DC8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5" name="フリーフォーム: 図形 1854">
                <a:extLst>
                  <a:ext uri="{FF2B5EF4-FFF2-40B4-BE49-F238E27FC236}">
                    <a16:creationId xmlns:a16="http://schemas.microsoft.com/office/drawing/2014/main" id="{F06B78A5-43D5-B0C7-B4E9-07FF89D1FE5F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6" name="フリーフォーム: 図形 1855">
                <a:extLst>
                  <a:ext uri="{FF2B5EF4-FFF2-40B4-BE49-F238E27FC236}">
                    <a16:creationId xmlns:a16="http://schemas.microsoft.com/office/drawing/2014/main" id="{B21E3F2F-5E3E-07FB-F4E4-934A1B81B928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7" name="フリーフォーム: 図形 1856">
                <a:extLst>
                  <a:ext uri="{FF2B5EF4-FFF2-40B4-BE49-F238E27FC236}">
                    <a16:creationId xmlns:a16="http://schemas.microsoft.com/office/drawing/2014/main" id="{BE6EDE2D-22B4-67EC-466E-DA533AE1F37E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8" name="フリーフォーム: 図形 1857">
                <a:extLst>
                  <a:ext uri="{FF2B5EF4-FFF2-40B4-BE49-F238E27FC236}">
                    <a16:creationId xmlns:a16="http://schemas.microsoft.com/office/drawing/2014/main" id="{5A4E98D5-F41C-CD7C-AF52-AEF99108E78F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9" name="フリーフォーム: 図形 1858">
                <a:extLst>
                  <a:ext uri="{FF2B5EF4-FFF2-40B4-BE49-F238E27FC236}">
                    <a16:creationId xmlns:a16="http://schemas.microsoft.com/office/drawing/2014/main" id="{8A935D12-1832-3E1F-C1DF-F87DA4EEA8BA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0" name="フリーフォーム: 図形 1859">
                <a:extLst>
                  <a:ext uri="{FF2B5EF4-FFF2-40B4-BE49-F238E27FC236}">
                    <a16:creationId xmlns:a16="http://schemas.microsoft.com/office/drawing/2014/main" id="{B6EE6892-2646-8061-2C31-9312C9A7E674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1" name="フリーフォーム: 図形 1860">
                <a:extLst>
                  <a:ext uri="{FF2B5EF4-FFF2-40B4-BE49-F238E27FC236}">
                    <a16:creationId xmlns:a16="http://schemas.microsoft.com/office/drawing/2014/main" id="{1E39A5B5-42F7-C5BA-E6AA-8F2DE304C155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2" name="フリーフォーム: 図形 1861">
                <a:extLst>
                  <a:ext uri="{FF2B5EF4-FFF2-40B4-BE49-F238E27FC236}">
                    <a16:creationId xmlns:a16="http://schemas.microsoft.com/office/drawing/2014/main" id="{8AE85530-BA8E-B1E4-1AA4-F2207D4183B8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3" name="フリーフォーム: 図形 1862">
                <a:extLst>
                  <a:ext uri="{FF2B5EF4-FFF2-40B4-BE49-F238E27FC236}">
                    <a16:creationId xmlns:a16="http://schemas.microsoft.com/office/drawing/2014/main" id="{CC32C233-B5E3-1CE1-3209-F55149EF58F6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4" name="フリーフォーム: 図形 1863">
                <a:extLst>
                  <a:ext uri="{FF2B5EF4-FFF2-40B4-BE49-F238E27FC236}">
                    <a16:creationId xmlns:a16="http://schemas.microsoft.com/office/drawing/2014/main" id="{E1E2205A-E41B-C782-5288-ED352D850CDB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019" name="テキスト ボックス 2018">
            <a:extLst>
              <a:ext uri="{FF2B5EF4-FFF2-40B4-BE49-F238E27FC236}">
                <a16:creationId xmlns:a16="http://schemas.microsoft.com/office/drawing/2014/main" id="{9DFB8812-9F98-0F20-333B-69D8F589FDDB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和歌山県の場所を示すイラスト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016" name="グループ化 2015">
            <a:extLst>
              <a:ext uri="{FF2B5EF4-FFF2-40B4-BE49-F238E27FC236}">
                <a16:creationId xmlns:a16="http://schemas.microsoft.com/office/drawing/2014/main" id="{77864BD4-2DB5-B19E-C7A2-990C6E5A8358}"/>
              </a:ext>
            </a:extLst>
          </p:cNvPr>
          <p:cNvGrpSpPr/>
          <p:nvPr/>
        </p:nvGrpSpPr>
        <p:grpSpPr>
          <a:xfrm>
            <a:off x="6552248" y="3807460"/>
            <a:ext cx="2710541" cy="2578100"/>
            <a:chOff x="6552248" y="3807460"/>
            <a:chExt cx="2710541" cy="2578100"/>
          </a:xfrm>
        </p:grpSpPr>
        <p:sp>
          <p:nvSpPr>
            <p:cNvPr id="1706" name="楕円 1705">
              <a:extLst>
                <a:ext uri="{FF2B5EF4-FFF2-40B4-BE49-F238E27FC236}">
                  <a16:creationId xmlns:a16="http://schemas.microsoft.com/office/drawing/2014/main" id="{EEF4319F-B307-A703-7013-6341EA8004D2}"/>
                </a:ext>
              </a:extLst>
            </p:cNvPr>
            <p:cNvSpPr/>
            <p:nvPr/>
          </p:nvSpPr>
          <p:spPr>
            <a:xfrm>
              <a:off x="6619240" y="3807460"/>
              <a:ext cx="2578100" cy="25781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7" name="テキスト ボックス 1806">
              <a:extLst>
                <a:ext uri="{FF2B5EF4-FFF2-40B4-BE49-F238E27FC236}">
                  <a16:creationId xmlns:a16="http://schemas.microsoft.com/office/drawing/2014/main" id="{975F14A3-4A79-3585-8D11-CE9BDFAC4116}"/>
                </a:ext>
              </a:extLst>
            </p:cNvPr>
            <p:cNvSpPr txBox="1"/>
            <p:nvPr/>
          </p:nvSpPr>
          <p:spPr>
            <a:xfrm>
              <a:off x="6552248" y="4040368"/>
              <a:ext cx="141577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和歌山</a:t>
              </a:r>
            </a:p>
          </p:txBody>
        </p:sp>
        <p:sp>
          <p:nvSpPr>
            <p:cNvPr id="1808" name="テキスト ボックス 1807">
              <a:extLst>
                <a:ext uri="{FF2B5EF4-FFF2-40B4-BE49-F238E27FC236}">
                  <a16:creationId xmlns:a16="http://schemas.microsoft.com/office/drawing/2014/main" id="{EE5738A9-A1BA-7104-CD14-4C3727CBAD73}"/>
                </a:ext>
              </a:extLst>
            </p:cNvPr>
            <p:cNvSpPr txBox="1"/>
            <p:nvPr/>
          </p:nvSpPr>
          <p:spPr>
            <a:xfrm>
              <a:off x="6889832" y="5800785"/>
              <a:ext cx="237295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Wakayama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CA27A831-8057-CCB9-9166-AE4CC8397792}"/>
                </a:ext>
              </a:extLst>
            </p:cNvPr>
            <p:cNvGrpSpPr/>
            <p:nvPr/>
          </p:nvGrpSpPr>
          <p:grpSpPr>
            <a:xfrm>
              <a:off x="6606540" y="4051047"/>
              <a:ext cx="2594610" cy="2133599"/>
              <a:chOff x="6606540" y="4051047"/>
              <a:chExt cx="2594610" cy="2133599"/>
            </a:xfrm>
            <a:solidFill>
              <a:srgbClr val="006600"/>
            </a:solidFill>
          </p:grpSpPr>
          <p:grpSp>
            <p:nvGrpSpPr>
              <p:cNvPr id="1963" name="グループ化 1962">
                <a:extLst>
                  <a:ext uri="{FF2B5EF4-FFF2-40B4-BE49-F238E27FC236}">
                    <a16:creationId xmlns:a16="http://schemas.microsoft.com/office/drawing/2014/main" id="{016F15B0-7747-AF79-C38E-066F0A45CC02}"/>
                  </a:ext>
                </a:extLst>
              </p:cNvPr>
              <p:cNvGrpSpPr/>
              <p:nvPr/>
            </p:nvGrpSpPr>
            <p:grpSpPr>
              <a:xfrm>
                <a:off x="6606540" y="4501795"/>
                <a:ext cx="1891659" cy="1682851"/>
                <a:chOff x="-7704927" y="5552245"/>
                <a:chExt cx="56358747" cy="63422533"/>
              </a:xfrm>
              <a:grpFill/>
            </p:grpSpPr>
            <p:sp>
              <p:nvSpPr>
                <p:cNvPr id="1964" name="フリーフォーム: 図形 1963">
                  <a:extLst>
                    <a:ext uri="{FF2B5EF4-FFF2-40B4-BE49-F238E27FC236}">
                      <a16:creationId xmlns:a16="http://schemas.microsoft.com/office/drawing/2014/main" id="{13F10FE6-2828-BA97-152A-9942F4164800}"/>
                    </a:ext>
                  </a:extLst>
                </p:cNvPr>
                <p:cNvSpPr/>
                <p:nvPr/>
              </p:nvSpPr>
              <p:spPr>
                <a:xfrm>
                  <a:off x="18324070" y="34275498"/>
                  <a:ext cx="4997601" cy="4434699"/>
                </a:xfrm>
                <a:custGeom>
                  <a:avLst/>
                  <a:gdLst>
                    <a:gd name="connsiteX0" fmla="*/ 2412227 w 4997601"/>
                    <a:gd name="connsiteY0" fmla="*/ 1279 h 4434699"/>
                    <a:gd name="connsiteX1" fmla="*/ 2669031 w 4997601"/>
                    <a:gd name="connsiteY1" fmla="*/ 309779 h 4434699"/>
                    <a:gd name="connsiteX2" fmla="*/ 2897631 w 4997601"/>
                    <a:gd name="connsiteY2" fmla="*/ 700303 h 4434699"/>
                    <a:gd name="connsiteX3" fmla="*/ 3583431 w 4997601"/>
                    <a:gd name="connsiteY3" fmla="*/ 490751 h 4434699"/>
                    <a:gd name="connsiteX4" fmla="*/ 4116831 w 4997601"/>
                    <a:gd name="connsiteY4" fmla="*/ 557427 h 4434699"/>
                    <a:gd name="connsiteX5" fmla="*/ 4393743 w 4997601"/>
                    <a:gd name="connsiteY5" fmla="*/ 395855 h 4434699"/>
                    <a:gd name="connsiteX6" fmla="*/ 4420525 w 4997601"/>
                    <a:gd name="connsiteY6" fmla="*/ 366215 h 4434699"/>
                    <a:gd name="connsiteX7" fmla="*/ 4436515 w 4997601"/>
                    <a:gd name="connsiteY7" fmla="*/ 375115 h 4434699"/>
                    <a:gd name="connsiteX8" fmla="*/ 4640707 w 4997601"/>
                    <a:gd name="connsiteY8" fmla="*/ 471703 h 4434699"/>
                    <a:gd name="connsiteX9" fmla="*/ 4916931 w 4997601"/>
                    <a:gd name="connsiteY9" fmla="*/ 214527 h 4434699"/>
                    <a:gd name="connsiteX10" fmla="*/ 4967719 w 4997601"/>
                    <a:gd name="connsiteY10" fmla="*/ 191839 h 4434699"/>
                    <a:gd name="connsiteX11" fmla="*/ 4997601 w 4997601"/>
                    <a:gd name="connsiteY11" fmla="*/ 180843 h 4434699"/>
                    <a:gd name="connsiteX12" fmla="*/ 4991939 w 4997601"/>
                    <a:gd name="connsiteY12" fmla="*/ 202027 h 4434699"/>
                    <a:gd name="connsiteX13" fmla="*/ 4602607 w 4997601"/>
                    <a:gd name="connsiteY13" fmla="*/ 909855 h 4434699"/>
                    <a:gd name="connsiteX14" fmla="*/ 3459607 w 4997601"/>
                    <a:gd name="connsiteY14" fmla="*/ 1109879 h 4434699"/>
                    <a:gd name="connsiteX15" fmla="*/ 2621407 w 4997601"/>
                    <a:gd name="connsiteY15" fmla="*/ 2300503 h 4434699"/>
                    <a:gd name="connsiteX16" fmla="*/ 2011807 w 4997601"/>
                    <a:gd name="connsiteY16" fmla="*/ 2386227 h 4434699"/>
                    <a:gd name="connsiteX17" fmla="*/ 2173731 w 4997601"/>
                    <a:gd name="connsiteY17" fmla="*/ 2929151 h 4434699"/>
                    <a:gd name="connsiteX18" fmla="*/ 1611755 w 4997601"/>
                    <a:gd name="connsiteY18" fmla="*/ 3576855 h 4434699"/>
                    <a:gd name="connsiteX19" fmla="*/ 1421255 w 4997601"/>
                    <a:gd name="connsiteY19" fmla="*/ 3653055 h 4434699"/>
                    <a:gd name="connsiteX20" fmla="*/ 1545081 w 4997601"/>
                    <a:gd name="connsiteY20" fmla="*/ 4110255 h 4434699"/>
                    <a:gd name="connsiteX21" fmla="*/ 1472675 w 4997601"/>
                    <a:gd name="connsiteY21" fmla="*/ 4337511 h 4434699"/>
                    <a:gd name="connsiteX22" fmla="*/ 1442833 w 4997601"/>
                    <a:gd name="connsiteY22" fmla="*/ 4431787 h 4434699"/>
                    <a:gd name="connsiteX23" fmla="*/ 1376459 w 4997601"/>
                    <a:gd name="connsiteY23" fmla="*/ 4434699 h 4434699"/>
                    <a:gd name="connsiteX24" fmla="*/ 1268855 w 4997601"/>
                    <a:gd name="connsiteY24" fmla="*/ 4415055 h 4434699"/>
                    <a:gd name="connsiteX25" fmla="*/ 945007 w 4997601"/>
                    <a:gd name="connsiteY25" fmla="*/ 4119779 h 4434699"/>
                    <a:gd name="connsiteX26" fmla="*/ 945007 w 4997601"/>
                    <a:gd name="connsiteY26" fmla="*/ 3605427 h 4434699"/>
                    <a:gd name="connsiteX27" fmla="*/ 1116455 w 4997601"/>
                    <a:gd name="connsiteY27" fmla="*/ 3091079 h 4434699"/>
                    <a:gd name="connsiteX28" fmla="*/ 649731 w 4997601"/>
                    <a:gd name="connsiteY28" fmla="*/ 2938679 h 4434699"/>
                    <a:gd name="connsiteX29" fmla="*/ 668781 w 4997601"/>
                    <a:gd name="connsiteY29" fmla="*/ 2481479 h 4434699"/>
                    <a:gd name="connsiteX30" fmla="*/ 2031 w 4997601"/>
                    <a:gd name="connsiteY30" fmla="*/ 2595779 h 4434699"/>
                    <a:gd name="connsiteX31" fmla="*/ 916431 w 4997601"/>
                    <a:gd name="connsiteY31" fmla="*/ 1929027 h 4434699"/>
                    <a:gd name="connsiteX32" fmla="*/ 1516507 w 4997601"/>
                    <a:gd name="connsiteY32" fmla="*/ 1567079 h 4434699"/>
                    <a:gd name="connsiteX33" fmla="*/ 1868931 w 4997601"/>
                    <a:gd name="connsiteY33" fmla="*/ 557427 h 4434699"/>
                    <a:gd name="connsiteX34" fmla="*/ 2364231 w 4997601"/>
                    <a:gd name="connsiteY34" fmla="*/ 4979 h 4434699"/>
                    <a:gd name="connsiteX35" fmla="*/ 2412227 w 4997601"/>
                    <a:gd name="connsiteY35" fmla="*/ 1279 h 4434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997601" h="4434699">
                      <a:moveTo>
                        <a:pt x="2412227" y="1279"/>
                      </a:moveTo>
                      <a:cubicBezTo>
                        <a:pt x="2519707" y="18423"/>
                        <a:pt x="2596799" y="204207"/>
                        <a:pt x="2669031" y="309779"/>
                      </a:cubicBezTo>
                      <a:cubicBezTo>
                        <a:pt x="2751581" y="430427"/>
                        <a:pt x="2745231" y="670143"/>
                        <a:pt x="2897631" y="700303"/>
                      </a:cubicBezTo>
                      <a:cubicBezTo>
                        <a:pt x="3050031" y="730463"/>
                        <a:pt x="3380231" y="514567"/>
                        <a:pt x="3583431" y="490751"/>
                      </a:cubicBezTo>
                      <a:cubicBezTo>
                        <a:pt x="3786631" y="466943"/>
                        <a:pt x="3964431" y="598703"/>
                        <a:pt x="4116831" y="557427"/>
                      </a:cubicBezTo>
                      <a:cubicBezTo>
                        <a:pt x="4212081" y="531631"/>
                        <a:pt x="4316013" y="472347"/>
                        <a:pt x="4393743" y="395855"/>
                      </a:cubicBezTo>
                      <a:lnTo>
                        <a:pt x="4420525" y="366215"/>
                      </a:lnTo>
                      <a:lnTo>
                        <a:pt x="4436515" y="375115"/>
                      </a:lnTo>
                      <a:cubicBezTo>
                        <a:pt x="4522339" y="419911"/>
                        <a:pt x="4596655" y="453447"/>
                        <a:pt x="4640707" y="471703"/>
                      </a:cubicBezTo>
                      <a:cubicBezTo>
                        <a:pt x="4816919" y="544727"/>
                        <a:pt x="4793107" y="276439"/>
                        <a:pt x="4916931" y="214527"/>
                      </a:cubicBezTo>
                      <a:cubicBezTo>
                        <a:pt x="4932409" y="206787"/>
                        <a:pt x="4949475" y="199199"/>
                        <a:pt x="4967719" y="191839"/>
                      </a:cubicBezTo>
                      <a:lnTo>
                        <a:pt x="4997601" y="180843"/>
                      </a:lnTo>
                      <a:lnTo>
                        <a:pt x="4991939" y="202027"/>
                      </a:lnTo>
                      <a:cubicBezTo>
                        <a:pt x="4901849" y="489959"/>
                        <a:pt x="4713731" y="772535"/>
                        <a:pt x="4602607" y="909855"/>
                      </a:cubicBezTo>
                      <a:cubicBezTo>
                        <a:pt x="4380355" y="1184491"/>
                        <a:pt x="3789807" y="878103"/>
                        <a:pt x="3459607" y="1109879"/>
                      </a:cubicBezTo>
                      <a:cubicBezTo>
                        <a:pt x="3129407" y="1341655"/>
                        <a:pt x="2862707" y="2087779"/>
                        <a:pt x="2621407" y="2300503"/>
                      </a:cubicBezTo>
                      <a:cubicBezTo>
                        <a:pt x="2380107" y="2513227"/>
                        <a:pt x="2086419" y="2281455"/>
                        <a:pt x="2011807" y="2386227"/>
                      </a:cubicBezTo>
                      <a:cubicBezTo>
                        <a:pt x="1937195" y="2491003"/>
                        <a:pt x="2240407" y="2730715"/>
                        <a:pt x="2173731" y="2929151"/>
                      </a:cubicBezTo>
                      <a:cubicBezTo>
                        <a:pt x="2107055" y="3127591"/>
                        <a:pt x="1737167" y="3456203"/>
                        <a:pt x="1611755" y="3576855"/>
                      </a:cubicBezTo>
                      <a:cubicBezTo>
                        <a:pt x="1486343" y="3697503"/>
                        <a:pt x="1432367" y="3564151"/>
                        <a:pt x="1421255" y="3653055"/>
                      </a:cubicBezTo>
                      <a:cubicBezTo>
                        <a:pt x="1410143" y="3741951"/>
                        <a:pt x="1637155" y="3919751"/>
                        <a:pt x="1545081" y="4110255"/>
                      </a:cubicBezTo>
                      <a:cubicBezTo>
                        <a:pt x="1522063" y="4157879"/>
                        <a:pt x="1500333" y="4242215"/>
                        <a:pt x="1472675" y="4337511"/>
                      </a:cubicBezTo>
                      <a:lnTo>
                        <a:pt x="1442833" y="4431787"/>
                      </a:lnTo>
                      <a:lnTo>
                        <a:pt x="1376459" y="4434699"/>
                      </a:lnTo>
                      <a:cubicBezTo>
                        <a:pt x="1336523" y="4433707"/>
                        <a:pt x="1299019" y="4428547"/>
                        <a:pt x="1268855" y="4415055"/>
                      </a:cubicBezTo>
                      <a:cubicBezTo>
                        <a:pt x="1148207" y="4361079"/>
                        <a:pt x="998981" y="4254715"/>
                        <a:pt x="945007" y="4119779"/>
                      </a:cubicBezTo>
                      <a:cubicBezTo>
                        <a:pt x="891031" y="3984839"/>
                        <a:pt x="916431" y="3776879"/>
                        <a:pt x="945007" y="3605427"/>
                      </a:cubicBezTo>
                      <a:cubicBezTo>
                        <a:pt x="973581" y="3433979"/>
                        <a:pt x="1165667" y="3202203"/>
                        <a:pt x="1116455" y="3091079"/>
                      </a:cubicBezTo>
                      <a:cubicBezTo>
                        <a:pt x="1067243" y="2979951"/>
                        <a:pt x="724343" y="3040279"/>
                        <a:pt x="649731" y="2938679"/>
                      </a:cubicBezTo>
                      <a:cubicBezTo>
                        <a:pt x="575119" y="2837079"/>
                        <a:pt x="776731" y="2538627"/>
                        <a:pt x="668781" y="2481479"/>
                      </a:cubicBezTo>
                      <a:cubicBezTo>
                        <a:pt x="560831" y="2424327"/>
                        <a:pt x="-39245" y="2687855"/>
                        <a:pt x="2031" y="2595779"/>
                      </a:cubicBezTo>
                      <a:cubicBezTo>
                        <a:pt x="43307" y="2503703"/>
                        <a:pt x="664019" y="2100479"/>
                        <a:pt x="916431" y="1929027"/>
                      </a:cubicBezTo>
                      <a:cubicBezTo>
                        <a:pt x="1168843" y="1757579"/>
                        <a:pt x="1357755" y="1795679"/>
                        <a:pt x="1516507" y="1567079"/>
                      </a:cubicBezTo>
                      <a:cubicBezTo>
                        <a:pt x="1675255" y="1338479"/>
                        <a:pt x="1727643" y="817779"/>
                        <a:pt x="1868931" y="557427"/>
                      </a:cubicBezTo>
                      <a:cubicBezTo>
                        <a:pt x="2010219" y="297079"/>
                        <a:pt x="2230881" y="46255"/>
                        <a:pt x="2364231" y="4979"/>
                      </a:cubicBezTo>
                      <a:cubicBezTo>
                        <a:pt x="2380899" y="-181"/>
                        <a:pt x="2396873" y="-1173"/>
                        <a:pt x="2412227" y="127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5" name="フリーフォーム: 図形 1964">
                  <a:extLst>
                    <a:ext uri="{FF2B5EF4-FFF2-40B4-BE49-F238E27FC236}">
                      <a16:creationId xmlns:a16="http://schemas.microsoft.com/office/drawing/2014/main" id="{E76B7940-7677-633E-8F4C-47D06DD30EE5}"/>
                    </a:ext>
                  </a:extLst>
                </p:cNvPr>
                <p:cNvSpPr/>
                <p:nvPr/>
              </p:nvSpPr>
              <p:spPr>
                <a:xfrm>
                  <a:off x="22825649" y="33907458"/>
                  <a:ext cx="3406279" cy="2563086"/>
                </a:xfrm>
                <a:custGeom>
                  <a:avLst/>
                  <a:gdLst>
                    <a:gd name="connsiteX0" fmla="*/ 2784974 w 3406279"/>
                    <a:gd name="connsiteY0" fmla="*/ 658 h 2563086"/>
                    <a:gd name="connsiteX1" fmla="*/ 2825176 w 3406279"/>
                    <a:gd name="connsiteY1" fmla="*/ 1542 h 2563086"/>
                    <a:gd name="connsiteX2" fmla="*/ 3044252 w 3406279"/>
                    <a:gd name="connsiteY2" fmla="*/ 134894 h 2563086"/>
                    <a:gd name="connsiteX3" fmla="*/ 2958528 w 3406279"/>
                    <a:gd name="connsiteY3" fmla="*/ 811166 h 2563086"/>
                    <a:gd name="connsiteX4" fmla="*/ 3149028 w 3406279"/>
                    <a:gd name="connsiteY4" fmla="*/ 868318 h 2563086"/>
                    <a:gd name="connsiteX5" fmla="*/ 3244276 w 3406279"/>
                    <a:gd name="connsiteY5" fmla="*/ 1182642 h 2563086"/>
                    <a:gd name="connsiteX6" fmla="*/ 3168076 w 3406279"/>
                    <a:gd name="connsiteY6" fmla="*/ 1354094 h 2563086"/>
                    <a:gd name="connsiteX7" fmla="*/ 3406202 w 3406279"/>
                    <a:gd name="connsiteY7" fmla="*/ 1468390 h 2563086"/>
                    <a:gd name="connsiteX8" fmla="*/ 3139502 w 3406279"/>
                    <a:gd name="connsiteY8" fmla="*/ 1601742 h 2563086"/>
                    <a:gd name="connsiteX9" fmla="*/ 1977452 w 3406279"/>
                    <a:gd name="connsiteY9" fmla="*/ 2516142 h 2563086"/>
                    <a:gd name="connsiteX10" fmla="*/ 1946946 w 3406279"/>
                    <a:gd name="connsiteY10" fmla="*/ 2563086 h 2563086"/>
                    <a:gd name="connsiteX11" fmla="*/ 1929232 w 3406279"/>
                    <a:gd name="connsiteY11" fmla="*/ 2557218 h 2563086"/>
                    <a:gd name="connsiteX12" fmla="*/ 1577402 w 3406279"/>
                    <a:gd name="connsiteY12" fmla="*/ 2354218 h 2563086"/>
                    <a:gd name="connsiteX13" fmla="*/ 1672652 w 3406279"/>
                    <a:gd name="connsiteY13" fmla="*/ 2058942 h 2563086"/>
                    <a:gd name="connsiteX14" fmla="*/ 1358328 w 3406279"/>
                    <a:gd name="connsiteY14" fmla="*/ 1982742 h 2563086"/>
                    <a:gd name="connsiteX15" fmla="*/ 1167828 w 3406279"/>
                    <a:gd name="connsiteY15" fmla="*/ 1430294 h 2563086"/>
                    <a:gd name="connsiteX16" fmla="*/ 777302 w 3406279"/>
                    <a:gd name="connsiteY16" fmla="*/ 1554118 h 2563086"/>
                    <a:gd name="connsiteX17" fmla="*/ 48640 w 3406279"/>
                    <a:gd name="connsiteY17" fmla="*/ 1372550 h 2563086"/>
                    <a:gd name="connsiteX18" fmla="*/ 0 w 3406279"/>
                    <a:gd name="connsiteY18" fmla="*/ 1356450 h 2563086"/>
                    <a:gd name="connsiteX19" fmla="*/ 1648 w 3406279"/>
                    <a:gd name="connsiteY19" fmla="*/ 1355834 h 2563086"/>
                    <a:gd name="connsiteX20" fmla="*/ 101028 w 3406279"/>
                    <a:gd name="connsiteY20" fmla="*/ 1277894 h 2563086"/>
                    <a:gd name="connsiteX21" fmla="*/ 490360 w 3406279"/>
                    <a:gd name="connsiteY21" fmla="*/ 570066 h 2563086"/>
                    <a:gd name="connsiteX22" fmla="*/ 496022 w 3406279"/>
                    <a:gd name="connsiteY22" fmla="*/ 548882 h 2563086"/>
                    <a:gd name="connsiteX23" fmla="*/ 523996 w 3406279"/>
                    <a:gd name="connsiteY23" fmla="*/ 538590 h 2563086"/>
                    <a:gd name="connsiteX24" fmla="*/ 882076 w 3406279"/>
                    <a:gd name="connsiteY24" fmla="*/ 468266 h 2563086"/>
                    <a:gd name="connsiteX25" fmla="*/ 1120202 w 3406279"/>
                    <a:gd name="connsiteY25" fmla="*/ 582566 h 2563086"/>
                    <a:gd name="connsiteX26" fmla="*/ 1605976 w 3406279"/>
                    <a:gd name="connsiteY26" fmla="*/ 249190 h 2563086"/>
                    <a:gd name="connsiteX27" fmla="*/ 2348928 w 3406279"/>
                    <a:gd name="connsiteY27" fmla="*/ 220618 h 2563086"/>
                    <a:gd name="connsiteX28" fmla="*/ 2545976 w 3406279"/>
                    <a:gd name="connsiteY28" fmla="*/ 77742 h 2563086"/>
                    <a:gd name="connsiteX29" fmla="*/ 2562668 w 3406279"/>
                    <a:gd name="connsiteY29" fmla="*/ 47062 h 2563086"/>
                    <a:gd name="connsiteX30" fmla="*/ 2641820 w 3406279"/>
                    <a:gd name="connsiteY30" fmla="*/ 30710 h 2563086"/>
                    <a:gd name="connsiteX31" fmla="*/ 2784974 w 3406279"/>
                    <a:gd name="connsiteY31" fmla="*/ 658 h 2563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406279" h="2563086">
                      <a:moveTo>
                        <a:pt x="2784974" y="658"/>
                      </a:moveTo>
                      <a:cubicBezTo>
                        <a:pt x="2799206" y="-394"/>
                        <a:pt x="2812674" y="-242"/>
                        <a:pt x="2825176" y="1542"/>
                      </a:cubicBezTo>
                      <a:cubicBezTo>
                        <a:pt x="2925188" y="15830"/>
                        <a:pt x="3022028" y="-46"/>
                        <a:pt x="3044252" y="134894"/>
                      </a:cubicBezTo>
                      <a:cubicBezTo>
                        <a:pt x="3066476" y="269830"/>
                        <a:pt x="2941064" y="688930"/>
                        <a:pt x="2958528" y="811166"/>
                      </a:cubicBezTo>
                      <a:cubicBezTo>
                        <a:pt x="2975990" y="933406"/>
                        <a:pt x="3101402" y="806406"/>
                        <a:pt x="3149028" y="868318"/>
                      </a:cubicBezTo>
                      <a:cubicBezTo>
                        <a:pt x="3196652" y="930230"/>
                        <a:pt x="3241102" y="1101678"/>
                        <a:pt x="3244276" y="1182642"/>
                      </a:cubicBezTo>
                      <a:cubicBezTo>
                        <a:pt x="3247452" y="1263606"/>
                        <a:pt x="3141090" y="1306466"/>
                        <a:pt x="3168076" y="1354094"/>
                      </a:cubicBezTo>
                      <a:cubicBezTo>
                        <a:pt x="3195064" y="1401718"/>
                        <a:pt x="3410964" y="1427118"/>
                        <a:pt x="3406202" y="1468390"/>
                      </a:cubicBezTo>
                      <a:cubicBezTo>
                        <a:pt x="3401440" y="1509666"/>
                        <a:pt x="3377628" y="1427118"/>
                        <a:pt x="3139502" y="1601742"/>
                      </a:cubicBezTo>
                      <a:cubicBezTo>
                        <a:pt x="2901376" y="1776366"/>
                        <a:pt x="2236216" y="2197054"/>
                        <a:pt x="1977452" y="2516142"/>
                      </a:cubicBezTo>
                      <a:lnTo>
                        <a:pt x="1946946" y="2563086"/>
                      </a:lnTo>
                      <a:lnTo>
                        <a:pt x="1929232" y="2557218"/>
                      </a:lnTo>
                      <a:cubicBezTo>
                        <a:pt x="1768298" y="2491934"/>
                        <a:pt x="1648840" y="2398670"/>
                        <a:pt x="1577402" y="2354218"/>
                      </a:cubicBezTo>
                      <a:cubicBezTo>
                        <a:pt x="1434528" y="2265318"/>
                        <a:pt x="1709164" y="2120854"/>
                        <a:pt x="1672652" y="2058942"/>
                      </a:cubicBezTo>
                      <a:cubicBezTo>
                        <a:pt x="1636140" y="1997030"/>
                        <a:pt x="1442464" y="2087518"/>
                        <a:pt x="1358328" y="1982742"/>
                      </a:cubicBezTo>
                      <a:cubicBezTo>
                        <a:pt x="1274190" y="1877966"/>
                        <a:pt x="1264664" y="1501730"/>
                        <a:pt x="1167828" y="1430294"/>
                      </a:cubicBezTo>
                      <a:cubicBezTo>
                        <a:pt x="1070988" y="1358854"/>
                        <a:pt x="1070988" y="1616030"/>
                        <a:pt x="777302" y="1554118"/>
                      </a:cubicBezTo>
                      <a:cubicBezTo>
                        <a:pt x="630458" y="1523162"/>
                        <a:pt x="332404" y="1458870"/>
                        <a:pt x="48640" y="1372550"/>
                      </a:cubicBezTo>
                      <a:lnTo>
                        <a:pt x="0" y="1356450"/>
                      </a:lnTo>
                      <a:lnTo>
                        <a:pt x="1648" y="1355834"/>
                      </a:lnTo>
                      <a:cubicBezTo>
                        <a:pt x="39710" y="1337474"/>
                        <a:pt x="73246" y="1312222"/>
                        <a:pt x="101028" y="1277894"/>
                      </a:cubicBezTo>
                      <a:cubicBezTo>
                        <a:pt x="212152" y="1140574"/>
                        <a:pt x="400270" y="857998"/>
                        <a:pt x="490360" y="570066"/>
                      </a:cubicBezTo>
                      <a:lnTo>
                        <a:pt x="496022" y="548882"/>
                      </a:lnTo>
                      <a:lnTo>
                        <a:pt x="523996" y="538590"/>
                      </a:lnTo>
                      <a:cubicBezTo>
                        <a:pt x="645142" y="497734"/>
                        <a:pt x="793970" y="468266"/>
                        <a:pt x="882076" y="468266"/>
                      </a:cubicBezTo>
                      <a:cubicBezTo>
                        <a:pt x="999552" y="468266"/>
                        <a:pt x="999552" y="619078"/>
                        <a:pt x="1120202" y="582566"/>
                      </a:cubicBezTo>
                      <a:cubicBezTo>
                        <a:pt x="1240852" y="546054"/>
                        <a:pt x="1401190" y="309518"/>
                        <a:pt x="1605976" y="249190"/>
                      </a:cubicBezTo>
                      <a:cubicBezTo>
                        <a:pt x="1810764" y="188866"/>
                        <a:pt x="2188588" y="288878"/>
                        <a:pt x="2348928" y="220618"/>
                      </a:cubicBezTo>
                      <a:cubicBezTo>
                        <a:pt x="2429096" y="186486"/>
                        <a:pt x="2502120" y="140050"/>
                        <a:pt x="2545976" y="77742"/>
                      </a:cubicBezTo>
                      <a:lnTo>
                        <a:pt x="2562668" y="47062"/>
                      </a:lnTo>
                      <a:lnTo>
                        <a:pt x="2641820" y="30710"/>
                      </a:lnTo>
                      <a:cubicBezTo>
                        <a:pt x="2692720" y="17766"/>
                        <a:pt x="2742280" y="3810"/>
                        <a:pt x="2784974" y="6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6" name="フリーフォーム: 図形 1965">
                  <a:extLst>
                    <a:ext uri="{FF2B5EF4-FFF2-40B4-BE49-F238E27FC236}">
                      <a16:creationId xmlns:a16="http://schemas.microsoft.com/office/drawing/2014/main" id="{72768380-E0F3-3632-5C2F-BE4167DE2AA8}"/>
                    </a:ext>
                  </a:extLst>
                </p:cNvPr>
                <p:cNvSpPr/>
                <p:nvPr/>
              </p:nvSpPr>
              <p:spPr>
                <a:xfrm>
                  <a:off x="19744928" y="35263908"/>
                  <a:ext cx="5027667" cy="4144732"/>
                </a:xfrm>
                <a:custGeom>
                  <a:avLst/>
                  <a:gdLst>
                    <a:gd name="connsiteX0" fmla="*/ 3080721 w 5027667"/>
                    <a:gd name="connsiteY0" fmla="*/ 0 h 4144732"/>
                    <a:gd name="connsiteX1" fmla="*/ 3129361 w 5027667"/>
                    <a:gd name="connsiteY1" fmla="*/ 16100 h 4144732"/>
                    <a:gd name="connsiteX2" fmla="*/ 3858023 w 5027667"/>
                    <a:gd name="connsiteY2" fmla="*/ 197668 h 4144732"/>
                    <a:gd name="connsiteX3" fmla="*/ 4248549 w 5027667"/>
                    <a:gd name="connsiteY3" fmla="*/ 73844 h 4144732"/>
                    <a:gd name="connsiteX4" fmla="*/ 4439049 w 5027667"/>
                    <a:gd name="connsiteY4" fmla="*/ 626292 h 4144732"/>
                    <a:gd name="connsiteX5" fmla="*/ 4753373 w 5027667"/>
                    <a:gd name="connsiteY5" fmla="*/ 702492 h 4144732"/>
                    <a:gd name="connsiteX6" fmla="*/ 4658123 w 5027667"/>
                    <a:gd name="connsiteY6" fmla="*/ 997768 h 4144732"/>
                    <a:gd name="connsiteX7" fmla="*/ 5009953 w 5027667"/>
                    <a:gd name="connsiteY7" fmla="*/ 1200768 h 4144732"/>
                    <a:gd name="connsiteX8" fmla="*/ 5027667 w 5027667"/>
                    <a:gd name="connsiteY8" fmla="*/ 1206636 h 4144732"/>
                    <a:gd name="connsiteX9" fmla="*/ 4972699 w 5027667"/>
                    <a:gd name="connsiteY9" fmla="*/ 1291220 h 4144732"/>
                    <a:gd name="connsiteX10" fmla="*/ 4667649 w 5027667"/>
                    <a:gd name="connsiteY10" fmla="*/ 2159816 h 4144732"/>
                    <a:gd name="connsiteX11" fmla="*/ 4239023 w 5027667"/>
                    <a:gd name="connsiteY11" fmla="*/ 1607368 h 4144732"/>
                    <a:gd name="connsiteX12" fmla="*/ 3134123 w 5027667"/>
                    <a:gd name="connsiteY12" fmla="*/ 1226368 h 4144732"/>
                    <a:gd name="connsiteX13" fmla="*/ 1895873 w 5027667"/>
                    <a:gd name="connsiteY13" fmla="*/ 1931216 h 4144732"/>
                    <a:gd name="connsiteX14" fmla="*/ 1943497 w 5027667"/>
                    <a:gd name="connsiteY14" fmla="*/ 2302692 h 4144732"/>
                    <a:gd name="connsiteX15" fmla="*/ 1467249 w 5027667"/>
                    <a:gd name="connsiteY15" fmla="*/ 2988492 h 4144732"/>
                    <a:gd name="connsiteX16" fmla="*/ 1152923 w 5027667"/>
                    <a:gd name="connsiteY16" fmla="*/ 2978968 h 4144732"/>
                    <a:gd name="connsiteX17" fmla="*/ 1133873 w 5027667"/>
                    <a:gd name="connsiteY17" fmla="*/ 3540940 h 4144732"/>
                    <a:gd name="connsiteX18" fmla="*/ 971949 w 5027667"/>
                    <a:gd name="connsiteY18" fmla="*/ 3760016 h 4144732"/>
                    <a:gd name="connsiteX19" fmla="*/ 1257697 w 5027667"/>
                    <a:gd name="connsiteY19" fmla="*/ 4141016 h 4144732"/>
                    <a:gd name="connsiteX20" fmla="*/ 800497 w 5027667"/>
                    <a:gd name="connsiteY20" fmla="*/ 3960044 h 4144732"/>
                    <a:gd name="connsiteX21" fmla="*/ 571897 w 5027667"/>
                    <a:gd name="connsiteY21" fmla="*/ 4064816 h 4144732"/>
                    <a:gd name="connsiteX22" fmla="*/ 209949 w 5027667"/>
                    <a:gd name="connsiteY22" fmla="*/ 3960044 h 4144732"/>
                    <a:gd name="connsiteX23" fmla="*/ 57549 w 5027667"/>
                    <a:gd name="connsiteY23" fmla="*/ 4045768 h 4144732"/>
                    <a:gd name="connsiteX24" fmla="*/ 95649 w 5027667"/>
                    <a:gd name="connsiteY24" fmla="*/ 3750492 h 4144732"/>
                    <a:gd name="connsiteX25" fmla="*/ 248049 w 5027667"/>
                    <a:gd name="connsiteY25" fmla="*/ 3455216 h 4144732"/>
                    <a:gd name="connsiteX26" fmla="*/ 77789 w 5027667"/>
                    <a:gd name="connsiteY26" fmla="*/ 3440932 h 4144732"/>
                    <a:gd name="connsiteX27" fmla="*/ 21975 w 5027667"/>
                    <a:gd name="connsiteY27" fmla="*/ 3443376 h 4144732"/>
                    <a:gd name="connsiteX28" fmla="*/ 51817 w 5027667"/>
                    <a:gd name="connsiteY28" fmla="*/ 3349100 h 4144732"/>
                    <a:gd name="connsiteX29" fmla="*/ 124223 w 5027667"/>
                    <a:gd name="connsiteY29" fmla="*/ 3121844 h 4144732"/>
                    <a:gd name="connsiteX30" fmla="*/ 397 w 5027667"/>
                    <a:gd name="connsiteY30" fmla="*/ 2664644 h 4144732"/>
                    <a:gd name="connsiteX31" fmla="*/ 190897 w 5027667"/>
                    <a:gd name="connsiteY31" fmla="*/ 2588444 h 4144732"/>
                    <a:gd name="connsiteX32" fmla="*/ 752873 w 5027667"/>
                    <a:gd name="connsiteY32" fmla="*/ 1940740 h 4144732"/>
                    <a:gd name="connsiteX33" fmla="*/ 590949 w 5027667"/>
                    <a:gd name="connsiteY33" fmla="*/ 1397816 h 4144732"/>
                    <a:gd name="connsiteX34" fmla="*/ 1200549 w 5027667"/>
                    <a:gd name="connsiteY34" fmla="*/ 1312092 h 4144732"/>
                    <a:gd name="connsiteX35" fmla="*/ 2038749 w 5027667"/>
                    <a:gd name="connsiteY35" fmla="*/ 121468 h 4144732"/>
                    <a:gd name="connsiteX36" fmla="*/ 3022033 w 5027667"/>
                    <a:gd name="connsiteY36" fmla="*/ 22024 h 4144732"/>
                    <a:gd name="connsiteX37" fmla="*/ 3080721 w 5027667"/>
                    <a:gd name="connsiteY37" fmla="*/ 0 h 4144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027667" h="4144732">
                      <a:moveTo>
                        <a:pt x="3080721" y="0"/>
                      </a:moveTo>
                      <a:lnTo>
                        <a:pt x="3129361" y="16100"/>
                      </a:lnTo>
                      <a:cubicBezTo>
                        <a:pt x="3413125" y="102420"/>
                        <a:pt x="3711179" y="166712"/>
                        <a:pt x="3858023" y="197668"/>
                      </a:cubicBezTo>
                      <a:cubicBezTo>
                        <a:pt x="4151709" y="259580"/>
                        <a:pt x="4151709" y="2404"/>
                        <a:pt x="4248549" y="73844"/>
                      </a:cubicBezTo>
                      <a:cubicBezTo>
                        <a:pt x="4345385" y="145280"/>
                        <a:pt x="4354911" y="521516"/>
                        <a:pt x="4439049" y="626292"/>
                      </a:cubicBezTo>
                      <a:cubicBezTo>
                        <a:pt x="4523185" y="731068"/>
                        <a:pt x="4716861" y="640580"/>
                        <a:pt x="4753373" y="702492"/>
                      </a:cubicBezTo>
                      <a:cubicBezTo>
                        <a:pt x="4789885" y="764404"/>
                        <a:pt x="4515249" y="908868"/>
                        <a:pt x="4658123" y="997768"/>
                      </a:cubicBezTo>
                      <a:cubicBezTo>
                        <a:pt x="4729561" y="1042220"/>
                        <a:pt x="4849019" y="1135484"/>
                        <a:pt x="5009953" y="1200768"/>
                      </a:cubicBezTo>
                      <a:lnTo>
                        <a:pt x="5027667" y="1206636"/>
                      </a:lnTo>
                      <a:lnTo>
                        <a:pt x="4972699" y="1291220"/>
                      </a:lnTo>
                      <a:cubicBezTo>
                        <a:pt x="4798393" y="1622076"/>
                        <a:pt x="4787107" y="2094532"/>
                        <a:pt x="4667649" y="2159816"/>
                      </a:cubicBezTo>
                      <a:cubicBezTo>
                        <a:pt x="4531123" y="2234428"/>
                        <a:pt x="4494611" y="1762940"/>
                        <a:pt x="4239023" y="1607368"/>
                      </a:cubicBezTo>
                      <a:cubicBezTo>
                        <a:pt x="3983437" y="1451792"/>
                        <a:pt x="3524649" y="1172392"/>
                        <a:pt x="3134123" y="1226368"/>
                      </a:cubicBezTo>
                      <a:cubicBezTo>
                        <a:pt x="2743597" y="1280340"/>
                        <a:pt x="2094311" y="1751828"/>
                        <a:pt x="1895873" y="1931216"/>
                      </a:cubicBezTo>
                      <a:cubicBezTo>
                        <a:pt x="1697437" y="2110604"/>
                        <a:pt x="2014937" y="2126480"/>
                        <a:pt x="1943497" y="2302692"/>
                      </a:cubicBezTo>
                      <a:cubicBezTo>
                        <a:pt x="1872061" y="2478904"/>
                        <a:pt x="1599009" y="2875780"/>
                        <a:pt x="1467249" y="2988492"/>
                      </a:cubicBezTo>
                      <a:cubicBezTo>
                        <a:pt x="1335485" y="3101204"/>
                        <a:pt x="1208485" y="2886892"/>
                        <a:pt x="1152923" y="2978968"/>
                      </a:cubicBezTo>
                      <a:cubicBezTo>
                        <a:pt x="1097361" y="3071044"/>
                        <a:pt x="1164037" y="3410768"/>
                        <a:pt x="1133873" y="3540940"/>
                      </a:cubicBezTo>
                      <a:cubicBezTo>
                        <a:pt x="1103711" y="3671116"/>
                        <a:pt x="951311" y="3660004"/>
                        <a:pt x="971949" y="3760016"/>
                      </a:cubicBezTo>
                      <a:cubicBezTo>
                        <a:pt x="992585" y="3860028"/>
                        <a:pt x="1286273" y="4107680"/>
                        <a:pt x="1257697" y="4141016"/>
                      </a:cubicBezTo>
                      <a:cubicBezTo>
                        <a:pt x="1229123" y="4174356"/>
                        <a:pt x="914797" y="3972740"/>
                        <a:pt x="800497" y="3960044"/>
                      </a:cubicBezTo>
                      <a:cubicBezTo>
                        <a:pt x="686197" y="3947340"/>
                        <a:pt x="670323" y="4064816"/>
                        <a:pt x="571897" y="4064816"/>
                      </a:cubicBezTo>
                      <a:cubicBezTo>
                        <a:pt x="473473" y="4064816"/>
                        <a:pt x="295673" y="3963216"/>
                        <a:pt x="209949" y="3960044"/>
                      </a:cubicBezTo>
                      <a:cubicBezTo>
                        <a:pt x="124223" y="3956868"/>
                        <a:pt x="76597" y="4080692"/>
                        <a:pt x="57549" y="4045768"/>
                      </a:cubicBezTo>
                      <a:cubicBezTo>
                        <a:pt x="38497" y="4010844"/>
                        <a:pt x="63897" y="3848916"/>
                        <a:pt x="95649" y="3750492"/>
                      </a:cubicBezTo>
                      <a:cubicBezTo>
                        <a:pt x="127397" y="3652068"/>
                        <a:pt x="289323" y="3509192"/>
                        <a:pt x="248049" y="3455216"/>
                      </a:cubicBezTo>
                      <a:cubicBezTo>
                        <a:pt x="227411" y="3428228"/>
                        <a:pt x="157561" y="3434580"/>
                        <a:pt x="77789" y="3440932"/>
                      </a:cubicBezTo>
                      <a:lnTo>
                        <a:pt x="21975" y="3443376"/>
                      </a:lnTo>
                      <a:lnTo>
                        <a:pt x="51817" y="3349100"/>
                      </a:lnTo>
                      <a:cubicBezTo>
                        <a:pt x="79475" y="3253804"/>
                        <a:pt x="101205" y="3169468"/>
                        <a:pt x="124223" y="3121844"/>
                      </a:cubicBezTo>
                      <a:cubicBezTo>
                        <a:pt x="216297" y="2931340"/>
                        <a:pt x="-10715" y="2753540"/>
                        <a:pt x="397" y="2664644"/>
                      </a:cubicBezTo>
                      <a:cubicBezTo>
                        <a:pt x="11509" y="2575740"/>
                        <a:pt x="65485" y="2709092"/>
                        <a:pt x="190897" y="2588444"/>
                      </a:cubicBezTo>
                      <a:cubicBezTo>
                        <a:pt x="316309" y="2467792"/>
                        <a:pt x="686197" y="2139180"/>
                        <a:pt x="752873" y="1940740"/>
                      </a:cubicBezTo>
                      <a:cubicBezTo>
                        <a:pt x="819549" y="1742304"/>
                        <a:pt x="516337" y="1502592"/>
                        <a:pt x="590949" y="1397816"/>
                      </a:cubicBezTo>
                      <a:cubicBezTo>
                        <a:pt x="665561" y="1293044"/>
                        <a:pt x="959249" y="1524816"/>
                        <a:pt x="1200549" y="1312092"/>
                      </a:cubicBezTo>
                      <a:cubicBezTo>
                        <a:pt x="1441849" y="1099368"/>
                        <a:pt x="1708549" y="353244"/>
                        <a:pt x="2038749" y="121468"/>
                      </a:cubicBezTo>
                      <a:cubicBezTo>
                        <a:pt x="2307037" y="-66852"/>
                        <a:pt x="2747195" y="100104"/>
                        <a:pt x="3022033" y="22024"/>
                      </a:cubicBezTo>
                      <a:lnTo>
                        <a:pt x="3080721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8" name="フリーフォーム: 図形 1967">
                  <a:extLst>
                    <a:ext uri="{FF2B5EF4-FFF2-40B4-BE49-F238E27FC236}">
                      <a16:creationId xmlns:a16="http://schemas.microsoft.com/office/drawing/2014/main" id="{35C7C236-1DFD-467D-6963-D2223D98FEC8}"/>
                    </a:ext>
                  </a:extLst>
                </p:cNvPr>
                <p:cNvSpPr/>
                <p:nvPr/>
              </p:nvSpPr>
              <p:spPr>
                <a:xfrm>
                  <a:off x="6772322" y="40925464"/>
                  <a:ext cx="8665798" cy="18664957"/>
                </a:xfrm>
                <a:custGeom>
                  <a:avLst/>
                  <a:gdLst>
                    <a:gd name="connsiteX0" fmla="*/ 100918 w 8665798"/>
                    <a:gd name="connsiteY0" fmla="*/ 18472436 h 18664957"/>
                    <a:gd name="connsiteX1" fmla="*/ 192358 w 8665798"/>
                    <a:gd name="connsiteY1" fmla="*/ 18662936 h 18664957"/>
                    <a:gd name="connsiteX2" fmla="*/ 1858 w 8665798"/>
                    <a:gd name="connsiteY2" fmla="*/ 18571496 h 18664957"/>
                    <a:gd name="connsiteX3" fmla="*/ 100918 w 8665798"/>
                    <a:gd name="connsiteY3" fmla="*/ 18472436 h 18664957"/>
                    <a:gd name="connsiteX4" fmla="*/ 883770 w 8665798"/>
                    <a:gd name="connsiteY4" fmla="*/ 17205268 h 18664957"/>
                    <a:gd name="connsiteX5" fmla="*/ 934764 w 8665798"/>
                    <a:gd name="connsiteY5" fmla="*/ 17218764 h 18664957"/>
                    <a:gd name="connsiteX6" fmla="*/ 470307 w 8665798"/>
                    <a:gd name="connsiteY6" fmla="*/ 17625164 h 18664957"/>
                    <a:gd name="connsiteX7" fmla="*/ 368707 w 8665798"/>
                    <a:gd name="connsiteY7" fmla="*/ 17320364 h 18664957"/>
                    <a:gd name="connsiteX8" fmla="*/ 883770 w 8665798"/>
                    <a:gd name="connsiteY8" fmla="*/ 17205268 h 18664957"/>
                    <a:gd name="connsiteX9" fmla="*/ 1690527 w 8665798"/>
                    <a:gd name="connsiteY9" fmla="*/ 15593280 h 18664957"/>
                    <a:gd name="connsiteX10" fmla="*/ 1747564 w 8665798"/>
                    <a:gd name="connsiteY10" fmla="*/ 15607680 h 18664957"/>
                    <a:gd name="connsiteX11" fmla="*/ 1762078 w 8665798"/>
                    <a:gd name="connsiteY11" fmla="*/ 15868936 h 18664957"/>
                    <a:gd name="connsiteX12" fmla="*/ 1950764 w 8665798"/>
                    <a:gd name="connsiteY12" fmla="*/ 16130192 h 18664957"/>
                    <a:gd name="connsiteX13" fmla="*/ 1616935 w 8665798"/>
                    <a:gd name="connsiteY13" fmla="*/ 16434992 h 18664957"/>
                    <a:gd name="connsiteX14" fmla="*/ 1471792 w 8665798"/>
                    <a:gd name="connsiteY14" fmla="*/ 16231792 h 18664957"/>
                    <a:gd name="connsiteX15" fmla="*/ 1471792 w 8665798"/>
                    <a:gd name="connsiteY15" fmla="*/ 15999564 h 18664957"/>
                    <a:gd name="connsiteX16" fmla="*/ 1471792 w 8665798"/>
                    <a:gd name="connsiteY16" fmla="*/ 15665736 h 18664957"/>
                    <a:gd name="connsiteX17" fmla="*/ 1690527 w 8665798"/>
                    <a:gd name="connsiteY17" fmla="*/ 15593280 h 18664957"/>
                    <a:gd name="connsiteX18" fmla="*/ 3895678 w 8665798"/>
                    <a:gd name="connsiteY18" fmla="*/ 13430536 h 18664957"/>
                    <a:gd name="connsiteX19" fmla="*/ 3997278 w 8665798"/>
                    <a:gd name="connsiteY19" fmla="*/ 13691792 h 18664957"/>
                    <a:gd name="connsiteX20" fmla="*/ 3953735 w 8665798"/>
                    <a:gd name="connsiteY20" fmla="*/ 13836936 h 18664957"/>
                    <a:gd name="connsiteX21" fmla="*/ 3692478 w 8665798"/>
                    <a:gd name="connsiteY21" fmla="*/ 13938536 h 18664957"/>
                    <a:gd name="connsiteX22" fmla="*/ 3634421 w 8665798"/>
                    <a:gd name="connsiteY22" fmla="*/ 14083680 h 18664957"/>
                    <a:gd name="connsiteX23" fmla="*/ 3155449 w 8665798"/>
                    <a:gd name="connsiteY23" fmla="*/ 14373964 h 18664957"/>
                    <a:gd name="connsiteX24" fmla="*/ 3344135 w 8665798"/>
                    <a:gd name="connsiteY24" fmla="*/ 14533624 h 18664957"/>
                    <a:gd name="connsiteX25" fmla="*/ 2763564 w 8665798"/>
                    <a:gd name="connsiteY25" fmla="*/ 14925508 h 18664957"/>
                    <a:gd name="connsiteX26" fmla="*/ 2574878 w 8665798"/>
                    <a:gd name="connsiteY26" fmla="*/ 14533624 h 18664957"/>
                    <a:gd name="connsiteX27" fmla="*/ 2342649 w 8665798"/>
                    <a:gd name="connsiteY27" fmla="*/ 14475564 h 18664957"/>
                    <a:gd name="connsiteX28" fmla="*/ 2531335 w 8665798"/>
                    <a:gd name="connsiteY28" fmla="*/ 14359448 h 18664957"/>
                    <a:gd name="connsiteX29" fmla="*/ 2502307 w 8665798"/>
                    <a:gd name="connsiteY29" fmla="*/ 14257848 h 18664957"/>
                    <a:gd name="connsiteX30" fmla="*/ 2516821 w 8665798"/>
                    <a:gd name="connsiteY30" fmla="*/ 14170764 h 18664957"/>
                    <a:gd name="connsiteX31" fmla="*/ 3082878 w 8665798"/>
                    <a:gd name="connsiteY31" fmla="*/ 13953048 h 18664957"/>
                    <a:gd name="connsiteX32" fmla="*/ 3605392 w 8665798"/>
                    <a:gd name="connsiteY32" fmla="*/ 13648248 h 18664957"/>
                    <a:gd name="connsiteX33" fmla="*/ 3750535 w 8665798"/>
                    <a:gd name="connsiteY33" fmla="*/ 13662764 h 18664957"/>
                    <a:gd name="connsiteX34" fmla="*/ 3895678 w 8665798"/>
                    <a:gd name="connsiteY34" fmla="*/ 13430536 h 18664957"/>
                    <a:gd name="connsiteX35" fmla="*/ 6464706 w 8665798"/>
                    <a:gd name="connsiteY35" fmla="*/ 6594308 h 18664957"/>
                    <a:gd name="connsiteX36" fmla="*/ 6943677 w 8665798"/>
                    <a:gd name="connsiteY36" fmla="*/ 6913624 h 18664957"/>
                    <a:gd name="connsiteX37" fmla="*/ 6900134 w 8665798"/>
                    <a:gd name="connsiteY37" fmla="*/ 7261968 h 18664957"/>
                    <a:gd name="connsiteX38" fmla="*/ 6217963 w 8665798"/>
                    <a:gd name="connsiteY38" fmla="*/ 7450652 h 18664957"/>
                    <a:gd name="connsiteX39" fmla="*/ 6101848 w 8665798"/>
                    <a:gd name="connsiteY39" fmla="*/ 6957168 h 18664957"/>
                    <a:gd name="connsiteX40" fmla="*/ 6203448 w 8665798"/>
                    <a:gd name="connsiteY40" fmla="*/ 6884592 h 18664957"/>
                    <a:gd name="connsiteX41" fmla="*/ 6464706 w 8665798"/>
                    <a:gd name="connsiteY41" fmla="*/ 6594308 h 18664957"/>
                    <a:gd name="connsiteX42" fmla="*/ 5358587 w 8665798"/>
                    <a:gd name="connsiteY42" fmla="*/ 6520304 h 18664957"/>
                    <a:gd name="connsiteX43" fmla="*/ 5738992 w 8665798"/>
                    <a:gd name="connsiteY43" fmla="*/ 6652364 h 18664957"/>
                    <a:gd name="connsiteX44" fmla="*/ 5535792 w 8665798"/>
                    <a:gd name="connsiteY44" fmla="*/ 6768480 h 18664957"/>
                    <a:gd name="connsiteX45" fmla="*/ 5332592 w 8665798"/>
                    <a:gd name="connsiteY45" fmla="*/ 6521736 h 18664957"/>
                    <a:gd name="connsiteX46" fmla="*/ 5358587 w 8665798"/>
                    <a:gd name="connsiteY46" fmla="*/ 6520304 h 18664957"/>
                    <a:gd name="connsiteX47" fmla="*/ 8102808 w 8665798"/>
                    <a:gd name="connsiteY47" fmla="*/ 5298212 h 18664957"/>
                    <a:gd name="connsiteX48" fmla="*/ 8191907 w 8665798"/>
                    <a:gd name="connsiteY48" fmla="*/ 5679908 h 18664957"/>
                    <a:gd name="connsiteX49" fmla="*/ 8017735 w 8665798"/>
                    <a:gd name="connsiteY49" fmla="*/ 6318536 h 18664957"/>
                    <a:gd name="connsiteX50" fmla="*/ 7843564 w 8665798"/>
                    <a:gd name="connsiteY50" fmla="*/ 6507224 h 18664957"/>
                    <a:gd name="connsiteX51" fmla="*/ 7916135 w 8665798"/>
                    <a:gd name="connsiteY51" fmla="*/ 6870080 h 18664957"/>
                    <a:gd name="connsiteX52" fmla="*/ 7582307 w 8665798"/>
                    <a:gd name="connsiteY52" fmla="*/ 7015224 h 18664957"/>
                    <a:gd name="connsiteX53" fmla="*/ 7495221 w 8665798"/>
                    <a:gd name="connsiteY53" fmla="*/ 6623336 h 18664957"/>
                    <a:gd name="connsiteX54" fmla="*/ 7800021 w 8665798"/>
                    <a:gd name="connsiteY54" fmla="*/ 6231448 h 18664957"/>
                    <a:gd name="connsiteX55" fmla="*/ 7741964 w 8665798"/>
                    <a:gd name="connsiteY55" fmla="*/ 5970192 h 18664957"/>
                    <a:gd name="connsiteX56" fmla="*/ 8075792 w 8665798"/>
                    <a:gd name="connsiteY56" fmla="*/ 5302536 h 18664957"/>
                    <a:gd name="connsiteX57" fmla="*/ 8102808 w 8665798"/>
                    <a:gd name="connsiteY57" fmla="*/ 5298212 h 18664957"/>
                    <a:gd name="connsiteX58" fmla="*/ 4219528 w 8665798"/>
                    <a:gd name="connsiteY58" fmla="*/ 2032288 h 18664957"/>
                    <a:gd name="connsiteX59" fmla="*/ 4260009 w 8665798"/>
                    <a:gd name="connsiteY59" fmla="*/ 2072768 h 18664957"/>
                    <a:gd name="connsiteX60" fmla="*/ 4207622 w 8665798"/>
                    <a:gd name="connsiteY60" fmla="*/ 2151348 h 18664957"/>
                    <a:gd name="connsiteX61" fmla="*/ 4131422 w 8665798"/>
                    <a:gd name="connsiteY61" fmla="*/ 2158492 h 18664957"/>
                    <a:gd name="connsiteX62" fmla="*/ 4124278 w 8665798"/>
                    <a:gd name="connsiteY62" fmla="*/ 2225168 h 18664957"/>
                    <a:gd name="connsiteX63" fmla="*/ 4100466 w 8665798"/>
                    <a:gd name="connsiteY63" fmla="*/ 2289460 h 18664957"/>
                    <a:gd name="connsiteX64" fmla="*/ 4119516 w 8665798"/>
                    <a:gd name="connsiteY64" fmla="*/ 2363280 h 18664957"/>
                    <a:gd name="connsiteX65" fmla="*/ 3988547 w 8665798"/>
                    <a:gd name="connsiteY65" fmla="*/ 2503776 h 18664957"/>
                    <a:gd name="connsiteX66" fmla="*/ 3886153 w 8665798"/>
                    <a:gd name="connsiteY66" fmla="*/ 2365660 h 18664957"/>
                    <a:gd name="connsiteX67" fmla="*/ 3943303 w 8665798"/>
                    <a:gd name="connsiteY67" fmla="*/ 2327560 h 18664957"/>
                    <a:gd name="connsiteX68" fmla="*/ 4012359 w 8665798"/>
                    <a:gd name="connsiteY68" fmla="*/ 2118012 h 18664957"/>
                    <a:gd name="connsiteX69" fmla="*/ 4109991 w 8665798"/>
                    <a:gd name="connsiteY69" fmla="*/ 2094200 h 18664957"/>
                    <a:gd name="connsiteX70" fmla="*/ 4219528 w 8665798"/>
                    <a:gd name="connsiteY70" fmla="*/ 2032288 h 18664957"/>
                    <a:gd name="connsiteX71" fmla="*/ 4417172 w 8665798"/>
                    <a:gd name="connsiteY71" fmla="*/ 1763204 h 18664957"/>
                    <a:gd name="connsiteX72" fmla="*/ 4450509 w 8665798"/>
                    <a:gd name="connsiteY72" fmla="*/ 1822736 h 18664957"/>
                    <a:gd name="connsiteX73" fmla="*/ 4393359 w 8665798"/>
                    <a:gd name="connsiteY73" fmla="*/ 1948944 h 18664957"/>
                    <a:gd name="connsiteX74" fmla="*/ 4364784 w 8665798"/>
                    <a:gd name="connsiteY74" fmla="*/ 1820356 h 18664957"/>
                    <a:gd name="connsiteX75" fmla="*/ 4417172 w 8665798"/>
                    <a:gd name="connsiteY75" fmla="*/ 1763204 h 18664957"/>
                    <a:gd name="connsiteX76" fmla="*/ 4495046 w 8665798"/>
                    <a:gd name="connsiteY76" fmla="*/ 1533080 h 18664957"/>
                    <a:gd name="connsiteX77" fmla="*/ 4514803 w 8665798"/>
                    <a:gd name="connsiteY77" fmla="*/ 1541748 h 18664957"/>
                    <a:gd name="connsiteX78" fmla="*/ 4612434 w 8665798"/>
                    <a:gd name="connsiteY78" fmla="*/ 1663192 h 18664957"/>
                    <a:gd name="connsiteX79" fmla="*/ 4676728 w 8665798"/>
                    <a:gd name="connsiteY79" fmla="*/ 1579848 h 18664957"/>
                    <a:gd name="connsiteX80" fmla="*/ 4710066 w 8665798"/>
                    <a:gd name="connsiteY80" fmla="*/ 1582232 h 18664957"/>
                    <a:gd name="connsiteX81" fmla="*/ 4714828 w 8665798"/>
                    <a:gd name="connsiteY81" fmla="*/ 1741776 h 18664957"/>
                    <a:gd name="connsiteX82" fmla="*/ 4552903 w 8665798"/>
                    <a:gd name="connsiteY82" fmla="*/ 1806068 h 18664957"/>
                    <a:gd name="connsiteX83" fmla="*/ 4483847 w 8665798"/>
                    <a:gd name="connsiteY83" fmla="*/ 1667956 h 18664957"/>
                    <a:gd name="connsiteX84" fmla="*/ 4374309 w 8665798"/>
                    <a:gd name="connsiteY84" fmla="*/ 1639380 h 18664957"/>
                    <a:gd name="connsiteX85" fmla="*/ 4443366 w 8665798"/>
                    <a:gd name="connsiteY85" fmla="*/ 1551272 h 18664957"/>
                    <a:gd name="connsiteX86" fmla="*/ 4495046 w 8665798"/>
                    <a:gd name="connsiteY86" fmla="*/ 1533080 h 18664957"/>
                    <a:gd name="connsiteX87" fmla="*/ 6798210 w 8665798"/>
                    <a:gd name="connsiteY87" fmla="*/ 472752 h 18664957"/>
                    <a:gd name="connsiteX88" fmla="*/ 6829378 w 8665798"/>
                    <a:gd name="connsiteY88" fmla="*/ 473996 h 18664957"/>
                    <a:gd name="connsiteX89" fmla="*/ 7111318 w 8665798"/>
                    <a:gd name="connsiteY89" fmla="*/ 786416 h 18664957"/>
                    <a:gd name="connsiteX90" fmla="*/ 7698058 w 8665798"/>
                    <a:gd name="connsiteY90" fmla="*/ 1540796 h 18664957"/>
                    <a:gd name="connsiteX91" fmla="*/ 7698058 w 8665798"/>
                    <a:gd name="connsiteY91" fmla="*/ 1853216 h 18664957"/>
                    <a:gd name="connsiteX92" fmla="*/ 8200978 w 8665798"/>
                    <a:gd name="connsiteY92" fmla="*/ 2310416 h 18664957"/>
                    <a:gd name="connsiteX93" fmla="*/ 8536258 w 8665798"/>
                    <a:gd name="connsiteY93" fmla="*/ 2394236 h 18664957"/>
                    <a:gd name="connsiteX94" fmla="*/ 8665798 w 8665798"/>
                    <a:gd name="connsiteY94" fmla="*/ 2782856 h 18664957"/>
                    <a:gd name="connsiteX95" fmla="*/ 8536258 w 8665798"/>
                    <a:gd name="connsiteY95" fmla="*/ 2958116 h 18664957"/>
                    <a:gd name="connsiteX96" fmla="*/ 8465773 w 8665798"/>
                    <a:gd name="connsiteY96" fmla="*/ 3104800 h 18664957"/>
                    <a:gd name="connsiteX97" fmla="*/ 8463302 w 8665798"/>
                    <a:gd name="connsiteY97" fmla="*/ 3113756 h 18664957"/>
                    <a:gd name="connsiteX98" fmla="*/ 8454668 w 8665798"/>
                    <a:gd name="connsiteY98" fmla="*/ 3105384 h 18664957"/>
                    <a:gd name="connsiteX99" fmla="*/ 8355384 w 8665798"/>
                    <a:gd name="connsiteY99" fmla="*/ 3045948 h 18664957"/>
                    <a:gd name="connsiteX100" fmla="*/ 8050584 w 8665798"/>
                    <a:gd name="connsiteY100" fmla="*/ 3318664 h 18664957"/>
                    <a:gd name="connsiteX101" fmla="*/ 8259132 w 8665798"/>
                    <a:gd name="connsiteY101" fmla="*/ 3559296 h 18664957"/>
                    <a:gd name="connsiteX102" fmla="*/ 8162879 w 8665798"/>
                    <a:gd name="connsiteY102" fmla="*/ 3944304 h 18664957"/>
                    <a:gd name="connsiteX103" fmla="*/ 6943679 w 8665798"/>
                    <a:gd name="connsiteY103" fmla="*/ 4634116 h 18664957"/>
                    <a:gd name="connsiteX104" fmla="*/ 6943679 w 8665798"/>
                    <a:gd name="connsiteY104" fmla="*/ 4425568 h 18664957"/>
                    <a:gd name="connsiteX105" fmla="*/ 7408900 w 8665798"/>
                    <a:gd name="connsiteY105" fmla="*/ 3671588 h 18664957"/>
                    <a:gd name="connsiteX106" fmla="*/ 7055974 w 8665798"/>
                    <a:gd name="connsiteY106" fmla="*/ 2805316 h 18664957"/>
                    <a:gd name="connsiteX107" fmla="*/ 7063926 w 8665798"/>
                    <a:gd name="connsiteY107" fmla="*/ 2762920 h 18664957"/>
                    <a:gd name="connsiteX108" fmla="*/ 7066857 w 8665798"/>
                    <a:gd name="connsiteY108" fmla="*/ 2755836 h 18664957"/>
                    <a:gd name="connsiteX109" fmla="*/ 6999043 w 8665798"/>
                    <a:gd name="connsiteY109" fmla="*/ 2759756 h 18664957"/>
                    <a:gd name="connsiteX110" fmla="*/ 6846047 w 8665798"/>
                    <a:gd name="connsiteY110" fmla="*/ 2739516 h 18664957"/>
                    <a:gd name="connsiteX111" fmla="*/ 6757941 w 8665798"/>
                    <a:gd name="connsiteY111" fmla="*/ 2594260 h 18664957"/>
                    <a:gd name="connsiteX112" fmla="*/ 6907959 w 8665798"/>
                    <a:gd name="connsiteY112" fmla="*/ 2465672 h 18664957"/>
                    <a:gd name="connsiteX113" fmla="*/ 7019878 w 8665798"/>
                    <a:gd name="connsiteY113" fmla="*/ 2456148 h 18664957"/>
                    <a:gd name="connsiteX114" fmla="*/ 7122272 w 8665798"/>
                    <a:gd name="connsiteY114" fmla="*/ 2539492 h 18664957"/>
                    <a:gd name="connsiteX115" fmla="*/ 7139722 w 8665798"/>
                    <a:gd name="connsiteY115" fmla="*/ 2584940 h 18664957"/>
                    <a:gd name="connsiteX116" fmla="*/ 7151703 w 8665798"/>
                    <a:gd name="connsiteY116" fmla="*/ 2629504 h 18664957"/>
                    <a:gd name="connsiteX117" fmla="*/ 7211492 w 8665798"/>
                    <a:gd name="connsiteY117" fmla="*/ 2572156 h 18664957"/>
                    <a:gd name="connsiteX118" fmla="*/ 7505153 w 8665798"/>
                    <a:gd name="connsiteY118" fmla="*/ 2291968 h 18664957"/>
                    <a:gd name="connsiteX119" fmla="*/ 6911595 w 8665798"/>
                    <a:gd name="connsiteY119" fmla="*/ 2115504 h 18664957"/>
                    <a:gd name="connsiteX120" fmla="*/ 6494500 w 8665798"/>
                    <a:gd name="connsiteY120" fmla="*/ 3158240 h 18664957"/>
                    <a:gd name="connsiteX121" fmla="*/ 6687005 w 8665798"/>
                    <a:gd name="connsiteY121" fmla="*/ 3591376 h 18664957"/>
                    <a:gd name="connsiteX122" fmla="*/ 6943679 w 8665798"/>
                    <a:gd name="connsiteY122" fmla="*/ 3815968 h 18664957"/>
                    <a:gd name="connsiteX123" fmla="*/ 6879511 w 8665798"/>
                    <a:gd name="connsiteY123" fmla="*/ 4024516 h 18664957"/>
                    <a:gd name="connsiteX124" fmla="*/ 6558668 w 8665798"/>
                    <a:gd name="connsiteY124" fmla="*/ 4136808 h 18664957"/>
                    <a:gd name="connsiteX125" fmla="*/ 6350121 w 8665798"/>
                    <a:gd name="connsiteY125" fmla="*/ 3783884 h 18664957"/>
                    <a:gd name="connsiteX126" fmla="*/ 5628226 w 8665798"/>
                    <a:gd name="connsiteY126" fmla="*/ 3783884 h 18664957"/>
                    <a:gd name="connsiteX127" fmla="*/ 5403637 w 8665798"/>
                    <a:gd name="connsiteY127" fmla="*/ 3222408 h 18664957"/>
                    <a:gd name="connsiteX128" fmla="*/ 5820732 w 8665798"/>
                    <a:gd name="connsiteY128" fmla="*/ 3174284 h 18664957"/>
                    <a:gd name="connsiteX129" fmla="*/ 5965111 w 8665798"/>
                    <a:gd name="connsiteY129" fmla="*/ 2564684 h 18664957"/>
                    <a:gd name="connsiteX130" fmla="*/ 5500391 w 8665798"/>
                    <a:gd name="connsiteY130" fmla="*/ 1889160 h 18664957"/>
                    <a:gd name="connsiteX131" fmla="*/ 5596142 w 8665798"/>
                    <a:gd name="connsiteY131" fmla="*/ 1489864 h 18664957"/>
                    <a:gd name="connsiteX132" fmla="*/ 5499890 w 8665798"/>
                    <a:gd name="connsiteY132" fmla="*/ 1152976 h 18664957"/>
                    <a:gd name="connsiteX133" fmla="*/ 5483847 w 8665798"/>
                    <a:gd name="connsiteY133" fmla="*/ 719840 h 18664957"/>
                    <a:gd name="connsiteX134" fmla="*/ 6013237 w 8665798"/>
                    <a:gd name="connsiteY134" fmla="*/ 639632 h 18664957"/>
                    <a:gd name="connsiteX135" fmla="*/ 6070277 w 8665798"/>
                    <a:gd name="connsiteY135" fmla="*/ 576340 h 18664957"/>
                    <a:gd name="connsiteX136" fmla="*/ 6079984 w 8665798"/>
                    <a:gd name="connsiteY136" fmla="*/ 561552 h 18664957"/>
                    <a:gd name="connsiteX137" fmla="*/ 6102656 w 8665798"/>
                    <a:gd name="connsiteY137" fmla="*/ 589096 h 18664957"/>
                    <a:gd name="connsiteX138" fmla="*/ 6151198 w 8665798"/>
                    <a:gd name="connsiteY138" fmla="*/ 626396 h 18664957"/>
                    <a:gd name="connsiteX139" fmla="*/ 6798210 w 8665798"/>
                    <a:gd name="connsiteY139" fmla="*/ 472752 h 18664957"/>
                    <a:gd name="connsiteX140" fmla="*/ 5406451 w 8665798"/>
                    <a:gd name="connsiteY140" fmla="*/ 291512 h 18664957"/>
                    <a:gd name="connsiteX141" fmla="*/ 5426028 w 8665798"/>
                    <a:gd name="connsiteY141" fmla="*/ 292384 h 18664957"/>
                    <a:gd name="connsiteX142" fmla="*/ 5508578 w 8665798"/>
                    <a:gd name="connsiteY142" fmla="*/ 540036 h 18664957"/>
                    <a:gd name="connsiteX143" fmla="*/ 5349828 w 8665798"/>
                    <a:gd name="connsiteY143" fmla="*/ 711488 h 18664957"/>
                    <a:gd name="connsiteX144" fmla="*/ 5248228 w 8665798"/>
                    <a:gd name="connsiteY144" fmla="*/ 444784 h 18664957"/>
                    <a:gd name="connsiteX145" fmla="*/ 5406451 w 8665798"/>
                    <a:gd name="connsiteY145" fmla="*/ 291512 h 18664957"/>
                    <a:gd name="connsiteX146" fmla="*/ 5705428 w 8665798"/>
                    <a:gd name="connsiteY146" fmla="*/ 288 h 18664957"/>
                    <a:gd name="connsiteX147" fmla="*/ 5762578 w 8665798"/>
                    <a:gd name="connsiteY147" fmla="*/ 95536 h 18664957"/>
                    <a:gd name="connsiteX148" fmla="*/ 5629228 w 8665798"/>
                    <a:gd name="connsiteY148" fmla="*/ 184436 h 18664957"/>
                    <a:gd name="connsiteX149" fmla="*/ 5629228 w 8665798"/>
                    <a:gd name="connsiteY149" fmla="*/ 70136 h 18664957"/>
                    <a:gd name="connsiteX150" fmla="*/ 5705428 w 8665798"/>
                    <a:gd name="connsiteY150" fmla="*/ 288 h 18664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</a:cxnLst>
                  <a:rect l="l" t="t" r="r" b="b"/>
                  <a:pathLst>
                    <a:path w="8665798" h="18664957">
                      <a:moveTo>
                        <a:pt x="100918" y="18472436"/>
                      </a:moveTo>
                      <a:cubicBezTo>
                        <a:pt x="132668" y="18487676"/>
                        <a:pt x="211408" y="18647696"/>
                        <a:pt x="192358" y="18662936"/>
                      </a:cubicBezTo>
                      <a:cubicBezTo>
                        <a:pt x="173308" y="18678176"/>
                        <a:pt x="17098" y="18603248"/>
                        <a:pt x="1858" y="18571496"/>
                      </a:cubicBezTo>
                      <a:cubicBezTo>
                        <a:pt x="-13382" y="18539744"/>
                        <a:pt x="69168" y="18457196"/>
                        <a:pt x="100918" y="18472436"/>
                      </a:cubicBezTo>
                      <a:close/>
                      <a:moveTo>
                        <a:pt x="883770" y="17205268"/>
                      </a:moveTo>
                      <a:cubicBezTo>
                        <a:pt x="913163" y="17205952"/>
                        <a:pt x="932043" y="17210148"/>
                        <a:pt x="934764" y="17218764"/>
                      </a:cubicBezTo>
                      <a:cubicBezTo>
                        <a:pt x="949278" y="17264728"/>
                        <a:pt x="564650" y="17608232"/>
                        <a:pt x="470307" y="17625164"/>
                      </a:cubicBezTo>
                      <a:cubicBezTo>
                        <a:pt x="375964" y="17642096"/>
                        <a:pt x="291297" y="17388096"/>
                        <a:pt x="368707" y="17320364"/>
                      </a:cubicBezTo>
                      <a:cubicBezTo>
                        <a:pt x="431603" y="17265332"/>
                        <a:pt x="756398" y="17202316"/>
                        <a:pt x="883770" y="17205268"/>
                      </a:cubicBezTo>
                      <a:close/>
                      <a:moveTo>
                        <a:pt x="1690527" y="15593280"/>
                      </a:moveTo>
                      <a:cubicBezTo>
                        <a:pt x="1715058" y="15594528"/>
                        <a:pt x="1735469" y="15599212"/>
                        <a:pt x="1747564" y="15607680"/>
                      </a:cubicBezTo>
                      <a:cubicBezTo>
                        <a:pt x="1795945" y="15641544"/>
                        <a:pt x="1725792" y="15777012"/>
                        <a:pt x="1762078" y="15868936"/>
                      </a:cubicBezTo>
                      <a:cubicBezTo>
                        <a:pt x="1798364" y="15960860"/>
                        <a:pt x="1974955" y="16035848"/>
                        <a:pt x="1950764" y="16130192"/>
                      </a:cubicBezTo>
                      <a:cubicBezTo>
                        <a:pt x="1926573" y="16224536"/>
                        <a:pt x="1696764" y="16418060"/>
                        <a:pt x="1616935" y="16434992"/>
                      </a:cubicBezTo>
                      <a:cubicBezTo>
                        <a:pt x="1537106" y="16451928"/>
                        <a:pt x="1495982" y="16304364"/>
                        <a:pt x="1471792" y="16231792"/>
                      </a:cubicBezTo>
                      <a:cubicBezTo>
                        <a:pt x="1447601" y="16159224"/>
                        <a:pt x="1471792" y="16093908"/>
                        <a:pt x="1471792" y="15999564"/>
                      </a:cubicBezTo>
                      <a:cubicBezTo>
                        <a:pt x="1471792" y="15999564"/>
                        <a:pt x="1425830" y="15731048"/>
                        <a:pt x="1471792" y="15665736"/>
                      </a:cubicBezTo>
                      <a:cubicBezTo>
                        <a:pt x="1506264" y="15616752"/>
                        <a:pt x="1616935" y="15589536"/>
                        <a:pt x="1690527" y="15593280"/>
                      </a:cubicBezTo>
                      <a:close/>
                      <a:moveTo>
                        <a:pt x="3895678" y="13430536"/>
                      </a:moveTo>
                      <a:cubicBezTo>
                        <a:pt x="3936802" y="13435376"/>
                        <a:pt x="3985183" y="13631316"/>
                        <a:pt x="3997278" y="13691792"/>
                      </a:cubicBezTo>
                      <a:cubicBezTo>
                        <a:pt x="4009373" y="13752268"/>
                        <a:pt x="4004535" y="13795812"/>
                        <a:pt x="3953735" y="13836936"/>
                      </a:cubicBezTo>
                      <a:cubicBezTo>
                        <a:pt x="3902935" y="13878060"/>
                        <a:pt x="3745697" y="13897412"/>
                        <a:pt x="3692478" y="13938536"/>
                      </a:cubicBezTo>
                      <a:cubicBezTo>
                        <a:pt x="3639259" y="13979660"/>
                        <a:pt x="3723926" y="14011108"/>
                        <a:pt x="3634421" y="14083680"/>
                      </a:cubicBezTo>
                      <a:cubicBezTo>
                        <a:pt x="3544916" y="14156248"/>
                        <a:pt x="3203830" y="14298976"/>
                        <a:pt x="3155449" y="14373964"/>
                      </a:cubicBezTo>
                      <a:cubicBezTo>
                        <a:pt x="3107068" y="14448956"/>
                        <a:pt x="3409449" y="14441696"/>
                        <a:pt x="3344135" y="14533624"/>
                      </a:cubicBezTo>
                      <a:cubicBezTo>
                        <a:pt x="3278821" y="14625544"/>
                        <a:pt x="2891773" y="14925508"/>
                        <a:pt x="2763564" y="14925508"/>
                      </a:cubicBezTo>
                      <a:cubicBezTo>
                        <a:pt x="2635355" y="14925508"/>
                        <a:pt x="2645031" y="14608612"/>
                        <a:pt x="2574878" y="14533624"/>
                      </a:cubicBezTo>
                      <a:cubicBezTo>
                        <a:pt x="2504725" y="14458632"/>
                        <a:pt x="2349906" y="14504592"/>
                        <a:pt x="2342649" y="14475564"/>
                      </a:cubicBezTo>
                      <a:cubicBezTo>
                        <a:pt x="2335392" y="14446536"/>
                        <a:pt x="2504725" y="14395736"/>
                        <a:pt x="2531335" y="14359448"/>
                      </a:cubicBezTo>
                      <a:cubicBezTo>
                        <a:pt x="2557945" y="14323164"/>
                        <a:pt x="2504726" y="14289296"/>
                        <a:pt x="2502307" y="14257848"/>
                      </a:cubicBezTo>
                      <a:cubicBezTo>
                        <a:pt x="2499888" y="14226404"/>
                        <a:pt x="2420059" y="14221564"/>
                        <a:pt x="2516821" y="14170764"/>
                      </a:cubicBezTo>
                      <a:cubicBezTo>
                        <a:pt x="2613583" y="14119964"/>
                        <a:pt x="2901449" y="14040136"/>
                        <a:pt x="3082878" y="13953048"/>
                      </a:cubicBezTo>
                      <a:cubicBezTo>
                        <a:pt x="3264306" y="13865964"/>
                        <a:pt x="3494116" y="13696632"/>
                        <a:pt x="3605392" y="13648248"/>
                      </a:cubicBezTo>
                      <a:cubicBezTo>
                        <a:pt x="3716668" y="13599868"/>
                        <a:pt x="3702154" y="13699052"/>
                        <a:pt x="3750535" y="13662764"/>
                      </a:cubicBezTo>
                      <a:cubicBezTo>
                        <a:pt x="3798916" y="13626480"/>
                        <a:pt x="3854554" y="13425696"/>
                        <a:pt x="3895678" y="13430536"/>
                      </a:cubicBezTo>
                      <a:close/>
                      <a:moveTo>
                        <a:pt x="6464706" y="6594308"/>
                      </a:moveTo>
                      <a:cubicBezTo>
                        <a:pt x="6588077" y="6599144"/>
                        <a:pt x="6871106" y="6802348"/>
                        <a:pt x="6943677" y="6913624"/>
                      </a:cubicBezTo>
                      <a:cubicBezTo>
                        <a:pt x="7016248" y="7024900"/>
                        <a:pt x="7021086" y="7172460"/>
                        <a:pt x="6900134" y="7261968"/>
                      </a:cubicBezTo>
                      <a:cubicBezTo>
                        <a:pt x="6779182" y="7351472"/>
                        <a:pt x="6351011" y="7501452"/>
                        <a:pt x="6217963" y="7450652"/>
                      </a:cubicBezTo>
                      <a:cubicBezTo>
                        <a:pt x="6084915" y="7399852"/>
                        <a:pt x="6104267" y="7051508"/>
                        <a:pt x="6101848" y="6957168"/>
                      </a:cubicBezTo>
                      <a:cubicBezTo>
                        <a:pt x="6099429" y="6862824"/>
                        <a:pt x="6142972" y="6945072"/>
                        <a:pt x="6203448" y="6884592"/>
                      </a:cubicBezTo>
                      <a:cubicBezTo>
                        <a:pt x="6263924" y="6824120"/>
                        <a:pt x="6341335" y="6589472"/>
                        <a:pt x="6464706" y="6594308"/>
                      </a:cubicBezTo>
                      <a:close/>
                      <a:moveTo>
                        <a:pt x="5358587" y="6520304"/>
                      </a:moveTo>
                      <a:cubicBezTo>
                        <a:pt x="5447422" y="6529600"/>
                        <a:pt x="5713593" y="6620616"/>
                        <a:pt x="5738992" y="6652364"/>
                      </a:cubicBezTo>
                      <a:cubicBezTo>
                        <a:pt x="5768020" y="6688652"/>
                        <a:pt x="5603525" y="6790252"/>
                        <a:pt x="5535792" y="6768480"/>
                      </a:cubicBezTo>
                      <a:cubicBezTo>
                        <a:pt x="5468059" y="6746708"/>
                        <a:pt x="5298725" y="6541088"/>
                        <a:pt x="5332592" y="6521736"/>
                      </a:cubicBezTo>
                      <a:cubicBezTo>
                        <a:pt x="5336825" y="6519316"/>
                        <a:pt x="5345897" y="6518976"/>
                        <a:pt x="5358587" y="6520304"/>
                      </a:cubicBezTo>
                      <a:close/>
                      <a:moveTo>
                        <a:pt x="8102808" y="5298212"/>
                      </a:moveTo>
                      <a:cubicBezTo>
                        <a:pt x="8163067" y="5318488"/>
                        <a:pt x="8202490" y="5538092"/>
                        <a:pt x="8191907" y="5679908"/>
                      </a:cubicBezTo>
                      <a:cubicBezTo>
                        <a:pt x="8179812" y="5841984"/>
                        <a:pt x="8075792" y="6180648"/>
                        <a:pt x="8017735" y="6318536"/>
                      </a:cubicBezTo>
                      <a:cubicBezTo>
                        <a:pt x="7959678" y="6456424"/>
                        <a:pt x="7860497" y="6415296"/>
                        <a:pt x="7843564" y="6507224"/>
                      </a:cubicBezTo>
                      <a:cubicBezTo>
                        <a:pt x="7826631" y="6599144"/>
                        <a:pt x="7959678" y="6785412"/>
                        <a:pt x="7916135" y="6870080"/>
                      </a:cubicBezTo>
                      <a:cubicBezTo>
                        <a:pt x="7872592" y="6954744"/>
                        <a:pt x="7652459" y="7056344"/>
                        <a:pt x="7582307" y="7015224"/>
                      </a:cubicBezTo>
                      <a:cubicBezTo>
                        <a:pt x="7512155" y="6974096"/>
                        <a:pt x="7458935" y="6753964"/>
                        <a:pt x="7495221" y="6623336"/>
                      </a:cubicBezTo>
                      <a:cubicBezTo>
                        <a:pt x="7531507" y="6492708"/>
                        <a:pt x="7758897" y="6340308"/>
                        <a:pt x="7800021" y="6231448"/>
                      </a:cubicBezTo>
                      <a:cubicBezTo>
                        <a:pt x="7841145" y="6122592"/>
                        <a:pt x="7696002" y="6125012"/>
                        <a:pt x="7741964" y="5970192"/>
                      </a:cubicBezTo>
                      <a:cubicBezTo>
                        <a:pt x="7787926" y="5815376"/>
                        <a:pt x="8000801" y="5350916"/>
                        <a:pt x="8075792" y="5302536"/>
                      </a:cubicBezTo>
                      <a:cubicBezTo>
                        <a:pt x="8085166" y="5296488"/>
                        <a:pt x="8094200" y="5295316"/>
                        <a:pt x="8102808" y="5298212"/>
                      </a:cubicBezTo>
                      <a:close/>
                      <a:moveTo>
                        <a:pt x="4219528" y="2032288"/>
                      </a:moveTo>
                      <a:cubicBezTo>
                        <a:pt x="4244531" y="2028712"/>
                        <a:pt x="4263978" y="2053716"/>
                        <a:pt x="4260009" y="2072768"/>
                      </a:cubicBezTo>
                      <a:cubicBezTo>
                        <a:pt x="4256040" y="2091816"/>
                        <a:pt x="4229053" y="2137064"/>
                        <a:pt x="4207622" y="2151348"/>
                      </a:cubicBezTo>
                      <a:cubicBezTo>
                        <a:pt x="4186191" y="2165636"/>
                        <a:pt x="4145313" y="2146188"/>
                        <a:pt x="4131422" y="2158492"/>
                      </a:cubicBezTo>
                      <a:cubicBezTo>
                        <a:pt x="4117531" y="2170796"/>
                        <a:pt x="4129437" y="2203340"/>
                        <a:pt x="4124278" y="2225168"/>
                      </a:cubicBezTo>
                      <a:cubicBezTo>
                        <a:pt x="4119119" y="2246996"/>
                        <a:pt x="4101260" y="2266440"/>
                        <a:pt x="4100466" y="2289460"/>
                      </a:cubicBezTo>
                      <a:cubicBezTo>
                        <a:pt x="4099672" y="2312480"/>
                        <a:pt x="4138169" y="2327560"/>
                        <a:pt x="4119516" y="2363280"/>
                      </a:cubicBezTo>
                      <a:cubicBezTo>
                        <a:pt x="4100863" y="2399000"/>
                        <a:pt x="4027441" y="2503376"/>
                        <a:pt x="3988547" y="2503776"/>
                      </a:cubicBezTo>
                      <a:cubicBezTo>
                        <a:pt x="3949653" y="2504172"/>
                        <a:pt x="3893694" y="2395032"/>
                        <a:pt x="3886153" y="2365660"/>
                      </a:cubicBezTo>
                      <a:cubicBezTo>
                        <a:pt x="3878612" y="2336292"/>
                        <a:pt x="3922269" y="2368836"/>
                        <a:pt x="3943303" y="2327560"/>
                      </a:cubicBezTo>
                      <a:cubicBezTo>
                        <a:pt x="3964337" y="2286288"/>
                        <a:pt x="3984578" y="2156904"/>
                        <a:pt x="4012359" y="2118012"/>
                      </a:cubicBezTo>
                      <a:cubicBezTo>
                        <a:pt x="4040140" y="2079116"/>
                        <a:pt x="4075463" y="2108488"/>
                        <a:pt x="4109991" y="2094200"/>
                      </a:cubicBezTo>
                      <a:cubicBezTo>
                        <a:pt x="4144519" y="2079912"/>
                        <a:pt x="4194525" y="2035856"/>
                        <a:pt x="4219528" y="2032288"/>
                      </a:cubicBezTo>
                      <a:close/>
                      <a:moveTo>
                        <a:pt x="4417172" y="1763204"/>
                      </a:moveTo>
                      <a:cubicBezTo>
                        <a:pt x="4431459" y="1763600"/>
                        <a:pt x="4456462" y="1794560"/>
                        <a:pt x="4450509" y="1822736"/>
                      </a:cubicBezTo>
                      <a:cubicBezTo>
                        <a:pt x="4444556" y="1850912"/>
                        <a:pt x="4407646" y="1949340"/>
                        <a:pt x="4393359" y="1948944"/>
                      </a:cubicBezTo>
                      <a:cubicBezTo>
                        <a:pt x="4379072" y="1948544"/>
                        <a:pt x="4360815" y="1851312"/>
                        <a:pt x="4364784" y="1820356"/>
                      </a:cubicBezTo>
                      <a:cubicBezTo>
                        <a:pt x="4368753" y="1789400"/>
                        <a:pt x="4402885" y="1762808"/>
                        <a:pt x="4417172" y="1763204"/>
                      </a:cubicBezTo>
                      <a:close/>
                      <a:moveTo>
                        <a:pt x="4495046" y="1533080"/>
                      </a:moveTo>
                      <a:cubicBezTo>
                        <a:pt x="4501235" y="1534332"/>
                        <a:pt x="4507759" y="1537084"/>
                        <a:pt x="4514803" y="1541748"/>
                      </a:cubicBezTo>
                      <a:cubicBezTo>
                        <a:pt x="4542981" y="1560400"/>
                        <a:pt x="4582668" y="1657636"/>
                        <a:pt x="4612434" y="1663192"/>
                      </a:cubicBezTo>
                      <a:cubicBezTo>
                        <a:pt x="4642200" y="1668748"/>
                        <a:pt x="4660456" y="1593344"/>
                        <a:pt x="4676728" y="1579848"/>
                      </a:cubicBezTo>
                      <a:cubicBezTo>
                        <a:pt x="4693000" y="1566356"/>
                        <a:pt x="4703716" y="1555244"/>
                        <a:pt x="4710066" y="1582232"/>
                      </a:cubicBezTo>
                      <a:cubicBezTo>
                        <a:pt x="4716416" y="1609216"/>
                        <a:pt x="4741022" y="1704468"/>
                        <a:pt x="4714828" y="1741776"/>
                      </a:cubicBezTo>
                      <a:cubicBezTo>
                        <a:pt x="4688634" y="1779080"/>
                        <a:pt x="4591400" y="1818368"/>
                        <a:pt x="4552903" y="1806068"/>
                      </a:cubicBezTo>
                      <a:cubicBezTo>
                        <a:pt x="4514406" y="1793764"/>
                        <a:pt x="4513613" y="1695736"/>
                        <a:pt x="4483847" y="1667956"/>
                      </a:cubicBezTo>
                      <a:cubicBezTo>
                        <a:pt x="4454081" y="1640176"/>
                        <a:pt x="4381056" y="1658828"/>
                        <a:pt x="4374309" y="1639380"/>
                      </a:cubicBezTo>
                      <a:cubicBezTo>
                        <a:pt x="4367562" y="1619932"/>
                        <a:pt x="4419950" y="1567544"/>
                        <a:pt x="4443366" y="1551272"/>
                      </a:cubicBezTo>
                      <a:cubicBezTo>
                        <a:pt x="4460928" y="1539068"/>
                        <a:pt x="4476480" y="1529320"/>
                        <a:pt x="4495046" y="1533080"/>
                      </a:cubicBezTo>
                      <a:close/>
                      <a:moveTo>
                        <a:pt x="6798210" y="472752"/>
                      </a:moveTo>
                      <a:cubicBezTo>
                        <a:pt x="6808979" y="471976"/>
                        <a:pt x="6819377" y="472328"/>
                        <a:pt x="6829378" y="473996"/>
                      </a:cubicBezTo>
                      <a:cubicBezTo>
                        <a:pt x="6989398" y="500664"/>
                        <a:pt x="6966538" y="608616"/>
                        <a:pt x="7111318" y="786416"/>
                      </a:cubicBezTo>
                      <a:cubicBezTo>
                        <a:pt x="7256098" y="964216"/>
                        <a:pt x="7600268" y="1362996"/>
                        <a:pt x="7698058" y="1540796"/>
                      </a:cubicBezTo>
                      <a:cubicBezTo>
                        <a:pt x="7795848" y="1718596"/>
                        <a:pt x="7614238" y="1724944"/>
                        <a:pt x="7698058" y="1853216"/>
                      </a:cubicBezTo>
                      <a:cubicBezTo>
                        <a:pt x="7781878" y="1981488"/>
                        <a:pt x="8061278" y="2220248"/>
                        <a:pt x="8200978" y="2310416"/>
                      </a:cubicBezTo>
                      <a:cubicBezTo>
                        <a:pt x="8340678" y="2400584"/>
                        <a:pt x="8458788" y="2315496"/>
                        <a:pt x="8536258" y="2394236"/>
                      </a:cubicBezTo>
                      <a:cubicBezTo>
                        <a:pt x="8613728" y="2472976"/>
                        <a:pt x="8665798" y="2688876"/>
                        <a:pt x="8665798" y="2782856"/>
                      </a:cubicBezTo>
                      <a:cubicBezTo>
                        <a:pt x="8665798" y="2876836"/>
                        <a:pt x="8574358" y="2869216"/>
                        <a:pt x="8536258" y="2958116"/>
                      </a:cubicBezTo>
                      <a:cubicBezTo>
                        <a:pt x="8517208" y="3002568"/>
                        <a:pt x="8487998" y="3048288"/>
                        <a:pt x="8465773" y="3104800"/>
                      </a:cubicBezTo>
                      <a:lnTo>
                        <a:pt x="8463302" y="3113756"/>
                      </a:lnTo>
                      <a:lnTo>
                        <a:pt x="8454668" y="3105384"/>
                      </a:lnTo>
                      <a:cubicBezTo>
                        <a:pt x="8418049" y="3072140"/>
                        <a:pt x="8384460" y="3049456"/>
                        <a:pt x="8355384" y="3045948"/>
                      </a:cubicBezTo>
                      <a:cubicBezTo>
                        <a:pt x="8200310" y="3027232"/>
                        <a:pt x="8066626" y="3233104"/>
                        <a:pt x="8050584" y="3318664"/>
                      </a:cubicBezTo>
                      <a:cubicBezTo>
                        <a:pt x="8034542" y="3404220"/>
                        <a:pt x="8240416" y="3455020"/>
                        <a:pt x="8259132" y="3559296"/>
                      </a:cubicBezTo>
                      <a:cubicBezTo>
                        <a:pt x="8277848" y="3663568"/>
                        <a:pt x="8382121" y="3765168"/>
                        <a:pt x="8162879" y="3944304"/>
                      </a:cubicBezTo>
                      <a:cubicBezTo>
                        <a:pt x="7943637" y="4123440"/>
                        <a:pt x="7146879" y="4553904"/>
                        <a:pt x="6943679" y="4634116"/>
                      </a:cubicBezTo>
                      <a:cubicBezTo>
                        <a:pt x="6740479" y="4714328"/>
                        <a:pt x="6866142" y="4585988"/>
                        <a:pt x="6943679" y="4425568"/>
                      </a:cubicBezTo>
                      <a:cubicBezTo>
                        <a:pt x="7021216" y="4265148"/>
                        <a:pt x="7390184" y="3941632"/>
                        <a:pt x="7408900" y="3671588"/>
                      </a:cubicBezTo>
                      <a:cubicBezTo>
                        <a:pt x="7427616" y="3401548"/>
                        <a:pt x="7039932" y="3035252"/>
                        <a:pt x="7055974" y="2805316"/>
                      </a:cubicBezTo>
                      <a:cubicBezTo>
                        <a:pt x="7056977" y="2790944"/>
                        <a:pt x="7059703" y="2776812"/>
                        <a:pt x="7063926" y="2762920"/>
                      </a:cubicBezTo>
                      <a:lnTo>
                        <a:pt x="7066857" y="2755836"/>
                      </a:lnTo>
                      <a:lnTo>
                        <a:pt x="6999043" y="2759756"/>
                      </a:lnTo>
                      <a:cubicBezTo>
                        <a:pt x="6939511" y="2759160"/>
                        <a:pt x="6877797" y="2751420"/>
                        <a:pt x="6846047" y="2739516"/>
                      </a:cubicBezTo>
                      <a:cubicBezTo>
                        <a:pt x="6782547" y="2715704"/>
                        <a:pt x="6747622" y="2639904"/>
                        <a:pt x="6757941" y="2594260"/>
                      </a:cubicBezTo>
                      <a:cubicBezTo>
                        <a:pt x="6768260" y="2548620"/>
                        <a:pt x="6864303" y="2488692"/>
                        <a:pt x="6907959" y="2465672"/>
                      </a:cubicBezTo>
                      <a:cubicBezTo>
                        <a:pt x="6951615" y="2442656"/>
                        <a:pt x="6984159" y="2443848"/>
                        <a:pt x="7019878" y="2456148"/>
                      </a:cubicBezTo>
                      <a:cubicBezTo>
                        <a:pt x="7055597" y="2468452"/>
                        <a:pt x="7102428" y="2493852"/>
                        <a:pt x="7122272" y="2539492"/>
                      </a:cubicBezTo>
                      <a:cubicBezTo>
                        <a:pt x="7127233" y="2550904"/>
                        <a:pt x="7133633" y="2566876"/>
                        <a:pt x="7139722" y="2584940"/>
                      </a:cubicBezTo>
                      <a:lnTo>
                        <a:pt x="7151703" y="2629504"/>
                      </a:lnTo>
                      <a:lnTo>
                        <a:pt x="7211492" y="2572156"/>
                      </a:lnTo>
                      <a:cubicBezTo>
                        <a:pt x="7347238" y="2456564"/>
                        <a:pt x="7520192" y="2363824"/>
                        <a:pt x="7505153" y="2291968"/>
                      </a:cubicBezTo>
                      <a:cubicBezTo>
                        <a:pt x="7481090" y="2177000"/>
                        <a:pt x="7080037" y="1971124"/>
                        <a:pt x="6911595" y="2115504"/>
                      </a:cubicBezTo>
                      <a:cubicBezTo>
                        <a:pt x="6743153" y="2259884"/>
                        <a:pt x="6531932" y="2912264"/>
                        <a:pt x="6494500" y="3158240"/>
                      </a:cubicBezTo>
                      <a:cubicBezTo>
                        <a:pt x="6457068" y="3404220"/>
                        <a:pt x="6612142" y="3481756"/>
                        <a:pt x="6687005" y="3591376"/>
                      </a:cubicBezTo>
                      <a:cubicBezTo>
                        <a:pt x="6761868" y="3701000"/>
                        <a:pt x="6911595" y="3743780"/>
                        <a:pt x="6943679" y="3815968"/>
                      </a:cubicBezTo>
                      <a:cubicBezTo>
                        <a:pt x="6975763" y="3888156"/>
                        <a:pt x="6943679" y="3971040"/>
                        <a:pt x="6879511" y="4024516"/>
                      </a:cubicBezTo>
                      <a:cubicBezTo>
                        <a:pt x="6815343" y="4077988"/>
                        <a:pt x="6646900" y="4176916"/>
                        <a:pt x="6558668" y="4136808"/>
                      </a:cubicBezTo>
                      <a:cubicBezTo>
                        <a:pt x="6470436" y="4096704"/>
                        <a:pt x="6505195" y="3842704"/>
                        <a:pt x="6350121" y="3783884"/>
                      </a:cubicBezTo>
                      <a:cubicBezTo>
                        <a:pt x="6195047" y="3725064"/>
                        <a:pt x="5785973" y="3877464"/>
                        <a:pt x="5628226" y="3783884"/>
                      </a:cubicBezTo>
                      <a:cubicBezTo>
                        <a:pt x="5470479" y="3690304"/>
                        <a:pt x="5371553" y="3324008"/>
                        <a:pt x="5403637" y="3222408"/>
                      </a:cubicBezTo>
                      <a:cubicBezTo>
                        <a:pt x="5435721" y="3120808"/>
                        <a:pt x="5727153" y="3283904"/>
                        <a:pt x="5820732" y="3174284"/>
                      </a:cubicBezTo>
                      <a:cubicBezTo>
                        <a:pt x="5914311" y="3064664"/>
                        <a:pt x="6018501" y="2778872"/>
                        <a:pt x="5965111" y="2564684"/>
                      </a:cubicBezTo>
                      <a:cubicBezTo>
                        <a:pt x="5911721" y="2350496"/>
                        <a:pt x="5561886" y="2068296"/>
                        <a:pt x="5500391" y="1889160"/>
                      </a:cubicBezTo>
                      <a:cubicBezTo>
                        <a:pt x="5438896" y="1710024"/>
                        <a:pt x="5596226" y="1612560"/>
                        <a:pt x="5596142" y="1489864"/>
                      </a:cubicBezTo>
                      <a:cubicBezTo>
                        <a:pt x="5596059" y="1367164"/>
                        <a:pt x="5518606" y="1281316"/>
                        <a:pt x="5499890" y="1152976"/>
                      </a:cubicBezTo>
                      <a:cubicBezTo>
                        <a:pt x="5481174" y="1024640"/>
                        <a:pt x="5398289" y="805400"/>
                        <a:pt x="5483847" y="719840"/>
                      </a:cubicBezTo>
                      <a:cubicBezTo>
                        <a:pt x="5569405" y="634284"/>
                        <a:pt x="5858163" y="775988"/>
                        <a:pt x="6013237" y="639632"/>
                      </a:cubicBezTo>
                      <a:cubicBezTo>
                        <a:pt x="6032621" y="622588"/>
                        <a:pt x="6051630" y="601156"/>
                        <a:pt x="6070277" y="576340"/>
                      </a:cubicBezTo>
                      <a:lnTo>
                        <a:pt x="6079984" y="561552"/>
                      </a:lnTo>
                      <a:lnTo>
                        <a:pt x="6102656" y="589096"/>
                      </a:lnTo>
                      <a:cubicBezTo>
                        <a:pt x="6118982" y="605548"/>
                        <a:pt x="6135164" y="618220"/>
                        <a:pt x="6151198" y="626396"/>
                      </a:cubicBezTo>
                      <a:cubicBezTo>
                        <a:pt x="6391704" y="749032"/>
                        <a:pt x="6636675" y="484340"/>
                        <a:pt x="6798210" y="472752"/>
                      </a:cubicBezTo>
                      <a:close/>
                      <a:moveTo>
                        <a:pt x="5406451" y="291512"/>
                      </a:moveTo>
                      <a:cubicBezTo>
                        <a:pt x="5413956" y="290200"/>
                        <a:pt x="5420604" y="290400"/>
                        <a:pt x="5426028" y="292384"/>
                      </a:cubicBezTo>
                      <a:cubicBezTo>
                        <a:pt x="5469420" y="308260"/>
                        <a:pt x="5524453" y="469128"/>
                        <a:pt x="5508578" y="540036"/>
                      </a:cubicBezTo>
                      <a:cubicBezTo>
                        <a:pt x="5492703" y="610944"/>
                        <a:pt x="5393220" y="727360"/>
                        <a:pt x="5349828" y="711488"/>
                      </a:cubicBezTo>
                      <a:cubicBezTo>
                        <a:pt x="5306436" y="695612"/>
                        <a:pt x="5235528" y="514636"/>
                        <a:pt x="5248228" y="444784"/>
                      </a:cubicBezTo>
                      <a:cubicBezTo>
                        <a:pt x="5259341" y="383668"/>
                        <a:pt x="5353912" y="300672"/>
                        <a:pt x="5406451" y="291512"/>
                      </a:cubicBezTo>
                      <a:close/>
                      <a:moveTo>
                        <a:pt x="5705428" y="288"/>
                      </a:moveTo>
                      <a:cubicBezTo>
                        <a:pt x="5727653" y="4520"/>
                        <a:pt x="5777395" y="69080"/>
                        <a:pt x="5762578" y="95536"/>
                      </a:cubicBezTo>
                      <a:cubicBezTo>
                        <a:pt x="5747761" y="121992"/>
                        <a:pt x="5651453" y="188668"/>
                        <a:pt x="5629228" y="184436"/>
                      </a:cubicBezTo>
                      <a:cubicBezTo>
                        <a:pt x="5607003" y="180204"/>
                        <a:pt x="5616528" y="100828"/>
                        <a:pt x="5629228" y="70136"/>
                      </a:cubicBezTo>
                      <a:cubicBezTo>
                        <a:pt x="5641928" y="39444"/>
                        <a:pt x="5683203" y="-3948"/>
                        <a:pt x="5705428" y="28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9" name="フリーフォーム: 図形 1968">
                  <a:extLst>
                    <a:ext uri="{FF2B5EF4-FFF2-40B4-BE49-F238E27FC236}">
                      <a16:creationId xmlns:a16="http://schemas.microsoft.com/office/drawing/2014/main" id="{FCFABAE6-5165-F8EA-C231-B7CFC98CE443}"/>
                    </a:ext>
                  </a:extLst>
                </p:cNvPr>
                <p:cNvSpPr/>
                <p:nvPr/>
              </p:nvSpPr>
              <p:spPr>
                <a:xfrm>
                  <a:off x="7511361" y="32193702"/>
                  <a:ext cx="5355055" cy="7772373"/>
                </a:xfrm>
                <a:custGeom>
                  <a:avLst/>
                  <a:gdLst>
                    <a:gd name="connsiteX0" fmla="*/ 87952 w 5355055"/>
                    <a:gd name="connsiteY0" fmla="*/ 7049298 h 7772373"/>
                    <a:gd name="connsiteX1" fmla="*/ 165789 w 5355055"/>
                    <a:gd name="connsiteY1" fmla="*/ 7087398 h 7772373"/>
                    <a:gd name="connsiteX2" fmla="*/ 210239 w 5355055"/>
                    <a:gd name="connsiteY2" fmla="*/ 7157250 h 7772373"/>
                    <a:gd name="connsiteX3" fmla="*/ 483289 w 5355055"/>
                    <a:gd name="connsiteY3" fmla="*/ 7055650 h 7772373"/>
                    <a:gd name="connsiteX4" fmla="*/ 553139 w 5355055"/>
                    <a:gd name="connsiteY4" fmla="*/ 7074698 h 7772373"/>
                    <a:gd name="connsiteX5" fmla="*/ 686489 w 5355055"/>
                    <a:gd name="connsiteY5" fmla="*/ 7188998 h 7772373"/>
                    <a:gd name="connsiteX6" fmla="*/ 667439 w 5355055"/>
                    <a:gd name="connsiteY6" fmla="*/ 7277898 h 7772373"/>
                    <a:gd name="connsiteX7" fmla="*/ 794439 w 5355055"/>
                    <a:gd name="connsiteY7" fmla="*/ 7544598 h 7772373"/>
                    <a:gd name="connsiteX8" fmla="*/ 438839 w 5355055"/>
                    <a:gd name="connsiteY8" fmla="*/ 7506498 h 7772373"/>
                    <a:gd name="connsiteX9" fmla="*/ 527739 w 5355055"/>
                    <a:gd name="connsiteY9" fmla="*/ 7677946 h 7772373"/>
                    <a:gd name="connsiteX10" fmla="*/ 413439 w 5355055"/>
                    <a:gd name="connsiteY10" fmla="*/ 7747798 h 7772373"/>
                    <a:gd name="connsiteX11" fmla="*/ 324539 w 5355055"/>
                    <a:gd name="connsiteY11" fmla="*/ 7652546 h 7772373"/>
                    <a:gd name="connsiteX12" fmla="*/ 7039 w 5355055"/>
                    <a:gd name="connsiteY12" fmla="*/ 7652546 h 7772373"/>
                    <a:gd name="connsiteX13" fmla="*/ 102289 w 5355055"/>
                    <a:gd name="connsiteY13" fmla="*/ 7462050 h 7772373"/>
                    <a:gd name="connsiteX14" fmla="*/ 76889 w 5355055"/>
                    <a:gd name="connsiteY14" fmla="*/ 7379498 h 7772373"/>
                    <a:gd name="connsiteX15" fmla="*/ 83239 w 5355055"/>
                    <a:gd name="connsiteY15" fmla="*/ 7214398 h 7772373"/>
                    <a:gd name="connsiteX16" fmla="*/ 70539 w 5355055"/>
                    <a:gd name="connsiteY16" fmla="*/ 7055650 h 7772373"/>
                    <a:gd name="connsiteX17" fmla="*/ 87952 w 5355055"/>
                    <a:gd name="connsiteY17" fmla="*/ 7049298 h 7772373"/>
                    <a:gd name="connsiteX18" fmla="*/ 662279 w 5355055"/>
                    <a:gd name="connsiteY18" fmla="*/ 6801250 h 7772373"/>
                    <a:gd name="connsiteX19" fmla="*/ 718239 w 5355055"/>
                    <a:gd name="connsiteY19" fmla="*/ 6814346 h 7772373"/>
                    <a:gd name="connsiteX20" fmla="*/ 813489 w 5355055"/>
                    <a:gd name="connsiteY20" fmla="*/ 6896898 h 7772373"/>
                    <a:gd name="connsiteX21" fmla="*/ 832539 w 5355055"/>
                    <a:gd name="connsiteY21" fmla="*/ 6985798 h 7772373"/>
                    <a:gd name="connsiteX22" fmla="*/ 737289 w 5355055"/>
                    <a:gd name="connsiteY22" fmla="*/ 7106450 h 7772373"/>
                    <a:gd name="connsiteX23" fmla="*/ 635689 w 5355055"/>
                    <a:gd name="connsiteY23" fmla="*/ 7017546 h 7772373"/>
                    <a:gd name="connsiteX24" fmla="*/ 616639 w 5355055"/>
                    <a:gd name="connsiteY24" fmla="*/ 6820698 h 7772373"/>
                    <a:gd name="connsiteX25" fmla="*/ 662279 w 5355055"/>
                    <a:gd name="connsiteY25" fmla="*/ 6801250 h 7772373"/>
                    <a:gd name="connsiteX26" fmla="*/ 819839 w 5355055"/>
                    <a:gd name="connsiteY26" fmla="*/ 6668298 h 7772373"/>
                    <a:gd name="connsiteX27" fmla="*/ 934139 w 5355055"/>
                    <a:gd name="connsiteY27" fmla="*/ 6731798 h 7772373"/>
                    <a:gd name="connsiteX28" fmla="*/ 997639 w 5355055"/>
                    <a:gd name="connsiteY28" fmla="*/ 6674650 h 7772373"/>
                    <a:gd name="connsiteX29" fmla="*/ 1054789 w 5355055"/>
                    <a:gd name="connsiteY29" fmla="*/ 6744498 h 7772373"/>
                    <a:gd name="connsiteX30" fmla="*/ 965889 w 5355055"/>
                    <a:gd name="connsiteY30" fmla="*/ 6877850 h 7772373"/>
                    <a:gd name="connsiteX31" fmla="*/ 788089 w 5355055"/>
                    <a:gd name="connsiteY31" fmla="*/ 6719098 h 7772373"/>
                    <a:gd name="connsiteX32" fmla="*/ 819839 w 5355055"/>
                    <a:gd name="connsiteY32" fmla="*/ 6668298 h 7772373"/>
                    <a:gd name="connsiteX33" fmla="*/ 1464662 w 5355055"/>
                    <a:gd name="connsiteY33" fmla="*/ 5795918 h 7772373"/>
                    <a:gd name="connsiteX34" fmla="*/ 1511989 w 5355055"/>
                    <a:gd name="connsiteY34" fmla="*/ 5899946 h 7772373"/>
                    <a:gd name="connsiteX35" fmla="*/ 1423089 w 5355055"/>
                    <a:gd name="connsiteY35" fmla="*/ 6261898 h 7772373"/>
                    <a:gd name="connsiteX36" fmla="*/ 1651689 w 5355055"/>
                    <a:gd name="connsiteY36" fmla="*/ 6223798 h 7772373"/>
                    <a:gd name="connsiteX37" fmla="*/ 1651689 w 5355055"/>
                    <a:gd name="connsiteY37" fmla="*/ 6325398 h 7772373"/>
                    <a:gd name="connsiteX38" fmla="*/ 1454839 w 5355055"/>
                    <a:gd name="connsiteY38" fmla="*/ 6465098 h 7772373"/>
                    <a:gd name="connsiteX39" fmla="*/ 1327839 w 5355055"/>
                    <a:gd name="connsiteY39" fmla="*/ 6769898 h 7772373"/>
                    <a:gd name="connsiteX40" fmla="*/ 1289739 w 5355055"/>
                    <a:gd name="connsiteY40" fmla="*/ 6522250 h 7772373"/>
                    <a:gd name="connsiteX41" fmla="*/ 1150039 w 5355055"/>
                    <a:gd name="connsiteY41" fmla="*/ 6357146 h 7772373"/>
                    <a:gd name="connsiteX42" fmla="*/ 1251639 w 5355055"/>
                    <a:gd name="connsiteY42" fmla="*/ 6312698 h 7772373"/>
                    <a:gd name="connsiteX43" fmla="*/ 1302439 w 5355055"/>
                    <a:gd name="connsiteY43" fmla="*/ 6147598 h 7772373"/>
                    <a:gd name="connsiteX44" fmla="*/ 1359589 w 5355055"/>
                    <a:gd name="connsiteY44" fmla="*/ 6084098 h 7772373"/>
                    <a:gd name="connsiteX45" fmla="*/ 1442139 w 5355055"/>
                    <a:gd name="connsiteY45" fmla="*/ 5804698 h 7772373"/>
                    <a:gd name="connsiteX46" fmla="*/ 1464662 w 5355055"/>
                    <a:gd name="connsiteY46" fmla="*/ 5795918 h 7772373"/>
                    <a:gd name="connsiteX47" fmla="*/ 1531039 w 5355055"/>
                    <a:gd name="connsiteY47" fmla="*/ 5112546 h 7772373"/>
                    <a:gd name="connsiteX48" fmla="*/ 1588189 w 5355055"/>
                    <a:gd name="connsiteY48" fmla="*/ 5233198 h 7772373"/>
                    <a:gd name="connsiteX49" fmla="*/ 1480239 w 5355055"/>
                    <a:gd name="connsiteY49" fmla="*/ 5328450 h 7772373"/>
                    <a:gd name="connsiteX50" fmla="*/ 1404039 w 5355055"/>
                    <a:gd name="connsiteY50" fmla="*/ 5233198 h 7772373"/>
                    <a:gd name="connsiteX51" fmla="*/ 1531039 w 5355055"/>
                    <a:gd name="connsiteY51" fmla="*/ 5112546 h 7772373"/>
                    <a:gd name="connsiteX52" fmla="*/ 2719642 w 5355055"/>
                    <a:gd name="connsiteY52" fmla="*/ 4853730 h 7772373"/>
                    <a:gd name="connsiteX53" fmla="*/ 2731189 w 5355055"/>
                    <a:gd name="connsiteY53" fmla="*/ 4864898 h 7772373"/>
                    <a:gd name="connsiteX54" fmla="*/ 2674039 w 5355055"/>
                    <a:gd name="connsiteY54" fmla="*/ 5239546 h 7772373"/>
                    <a:gd name="connsiteX55" fmla="*/ 2312089 w 5355055"/>
                    <a:gd name="connsiteY55" fmla="*/ 5588798 h 7772373"/>
                    <a:gd name="connsiteX56" fmla="*/ 2337489 w 5355055"/>
                    <a:gd name="connsiteY56" fmla="*/ 5341146 h 7772373"/>
                    <a:gd name="connsiteX57" fmla="*/ 2394639 w 5355055"/>
                    <a:gd name="connsiteY57" fmla="*/ 5239546 h 7772373"/>
                    <a:gd name="connsiteX58" fmla="*/ 2439089 w 5355055"/>
                    <a:gd name="connsiteY58" fmla="*/ 5144298 h 7772373"/>
                    <a:gd name="connsiteX59" fmla="*/ 2458139 w 5355055"/>
                    <a:gd name="connsiteY59" fmla="*/ 4972850 h 7772373"/>
                    <a:gd name="connsiteX60" fmla="*/ 2553389 w 5355055"/>
                    <a:gd name="connsiteY60" fmla="*/ 4947450 h 7772373"/>
                    <a:gd name="connsiteX61" fmla="*/ 2719642 w 5355055"/>
                    <a:gd name="connsiteY61" fmla="*/ 4853730 h 7772373"/>
                    <a:gd name="connsiteX62" fmla="*/ 3046334 w 5355055"/>
                    <a:gd name="connsiteY62" fmla="*/ 4831298 h 7772373"/>
                    <a:gd name="connsiteX63" fmla="*/ 3467792 w 5355055"/>
                    <a:gd name="connsiteY63" fmla="*/ 4928398 h 7772373"/>
                    <a:gd name="connsiteX64" fmla="*/ 3540172 w 5355055"/>
                    <a:gd name="connsiteY64" fmla="*/ 4978958 h 7772373"/>
                    <a:gd name="connsiteX65" fmla="*/ 3540326 w 5355055"/>
                    <a:gd name="connsiteY65" fmla="*/ 4979186 h 7772373"/>
                    <a:gd name="connsiteX66" fmla="*/ 3504203 w 5355055"/>
                    <a:gd name="connsiteY66" fmla="*/ 5034706 h 7772373"/>
                    <a:gd name="connsiteX67" fmla="*/ 3436040 w 5355055"/>
                    <a:gd name="connsiteY67" fmla="*/ 5182398 h 7772373"/>
                    <a:gd name="connsiteX68" fmla="*/ 3626540 w 5355055"/>
                    <a:gd name="connsiteY68" fmla="*/ 5385598 h 7772373"/>
                    <a:gd name="connsiteX69" fmla="*/ 3645590 w 5355055"/>
                    <a:gd name="connsiteY69" fmla="*/ 5550698 h 7772373"/>
                    <a:gd name="connsiteX70" fmla="*/ 4007540 w 5355055"/>
                    <a:gd name="connsiteY70" fmla="*/ 5601498 h 7772373"/>
                    <a:gd name="connsiteX71" fmla="*/ 4077390 w 5355055"/>
                    <a:gd name="connsiteY71" fmla="*/ 5760250 h 7772373"/>
                    <a:gd name="connsiteX72" fmla="*/ 3969440 w 5355055"/>
                    <a:gd name="connsiteY72" fmla="*/ 5855498 h 7772373"/>
                    <a:gd name="connsiteX73" fmla="*/ 4223440 w 5355055"/>
                    <a:gd name="connsiteY73" fmla="*/ 6153946 h 7772373"/>
                    <a:gd name="connsiteX74" fmla="*/ 4509190 w 5355055"/>
                    <a:gd name="connsiteY74" fmla="*/ 6331746 h 7772373"/>
                    <a:gd name="connsiteX75" fmla="*/ 4793750 w 5355055"/>
                    <a:gd name="connsiteY75" fmla="*/ 6380562 h 7772373"/>
                    <a:gd name="connsiteX76" fmla="*/ 4904356 w 5355055"/>
                    <a:gd name="connsiteY76" fmla="*/ 6400190 h 7772373"/>
                    <a:gd name="connsiteX77" fmla="*/ 4902051 w 5355055"/>
                    <a:gd name="connsiteY77" fmla="*/ 6433438 h 7772373"/>
                    <a:gd name="connsiteX78" fmla="*/ 4728768 w 5355055"/>
                    <a:gd name="connsiteY78" fmla="*/ 6628194 h 7772373"/>
                    <a:gd name="connsiteX79" fmla="*/ 4825021 w 5355055"/>
                    <a:gd name="connsiteY79" fmla="*/ 6740486 h 7772373"/>
                    <a:gd name="connsiteX80" fmla="*/ 5162239 w 5355055"/>
                    <a:gd name="connsiteY80" fmla="*/ 6696038 h 7772373"/>
                    <a:gd name="connsiteX81" fmla="*/ 5354410 w 5355055"/>
                    <a:gd name="connsiteY81" fmla="*/ 6981118 h 7772373"/>
                    <a:gd name="connsiteX82" fmla="*/ 5210031 w 5355055"/>
                    <a:gd name="connsiteY82" fmla="*/ 7334046 h 7772373"/>
                    <a:gd name="connsiteX83" fmla="*/ 4841063 w 5355055"/>
                    <a:gd name="connsiteY83" fmla="*/ 7622802 h 7772373"/>
                    <a:gd name="connsiteX84" fmla="*/ 4568347 w 5355055"/>
                    <a:gd name="connsiteY84" fmla="*/ 7366130 h 7772373"/>
                    <a:gd name="connsiteX85" fmla="*/ 4792937 w 5355055"/>
                    <a:gd name="connsiteY85" fmla="*/ 7141538 h 7772373"/>
                    <a:gd name="connsiteX86" fmla="*/ 4632516 w 5355055"/>
                    <a:gd name="connsiteY86" fmla="*/ 7013202 h 7772373"/>
                    <a:gd name="connsiteX87" fmla="*/ 4099784 w 5355055"/>
                    <a:gd name="connsiteY87" fmla="*/ 7141206 h 7772373"/>
                    <a:gd name="connsiteX88" fmla="*/ 3507229 w 5355055"/>
                    <a:gd name="connsiteY88" fmla="*/ 7772194 h 7772373"/>
                    <a:gd name="connsiteX89" fmla="*/ 3637905 w 5355055"/>
                    <a:gd name="connsiteY89" fmla="*/ 7205710 h 7772373"/>
                    <a:gd name="connsiteX90" fmla="*/ 3301021 w 5355055"/>
                    <a:gd name="connsiteY90" fmla="*/ 6965078 h 7772373"/>
                    <a:gd name="connsiteX91" fmla="*/ 3124558 w 5355055"/>
                    <a:gd name="connsiteY91" fmla="*/ 6483814 h 7772373"/>
                    <a:gd name="connsiteX92" fmla="*/ 3220810 w 5355055"/>
                    <a:gd name="connsiteY92" fmla="*/ 5954426 h 7772373"/>
                    <a:gd name="connsiteX93" fmla="*/ 3349147 w 5355055"/>
                    <a:gd name="connsiteY93" fmla="*/ 5970466 h 7772373"/>
                    <a:gd name="connsiteX94" fmla="*/ 3461442 w 5355055"/>
                    <a:gd name="connsiteY94" fmla="*/ 6162970 h 7772373"/>
                    <a:gd name="connsiteX95" fmla="*/ 3557695 w 5355055"/>
                    <a:gd name="connsiteY95" fmla="*/ 6259226 h 7772373"/>
                    <a:gd name="connsiteX96" fmla="*/ 3557695 w 5355055"/>
                    <a:gd name="connsiteY96" fmla="*/ 6692362 h 7772373"/>
                    <a:gd name="connsiteX97" fmla="*/ 3686031 w 5355055"/>
                    <a:gd name="connsiteY97" fmla="*/ 6804658 h 7772373"/>
                    <a:gd name="connsiteX98" fmla="*/ 3846453 w 5355055"/>
                    <a:gd name="connsiteY98" fmla="*/ 6708402 h 7772373"/>
                    <a:gd name="connsiteX99" fmla="*/ 4087084 w 5355055"/>
                    <a:gd name="connsiteY99" fmla="*/ 6724446 h 7772373"/>
                    <a:gd name="connsiteX100" fmla="*/ 3990831 w 5355055"/>
                    <a:gd name="connsiteY100" fmla="*/ 6259226 h 7772373"/>
                    <a:gd name="connsiteX101" fmla="*/ 3669989 w 5355055"/>
                    <a:gd name="connsiteY101" fmla="*/ 5986510 h 7772373"/>
                    <a:gd name="connsiteX102" fmla="*/ 3589779 w 5355055"/>
                    <a:gd name="connsiteY102" fmla="*/ 5777962 h 7772373"/>
                    <a:gd name="connsiteX103" fmla="*/ 2884595 w 5355055"/>
                    <a:gd name="connsiteY103" fmla="*/ 5405650 h 7772373"/>
                    <a:gd name="connsiteX104" fmla="*/ 2941076 w 5355055"/>
                    <a:gd name="connsiteY104" fmla="*/ 4860218 h 7772373"/>
                    <a:gd name="connsiteX105" fmla="*/ 3046334 w 5355055"/>
                    <a:gd name="connsiteY105" fmla="*/ 4831298 h 7772373"/>
                    <a:gd name="connsiteX106" fmla="*/ 3338656 w 5355055"/>
                    <a:gd name="connsiteY106" fmla="*/ 3064378 h 7772373"/>
                    <a:gd name="connsiteX107" fmla="*/ 3480489 w 5355055"/>
                    <a:gd name="connsiteY107" fmla="*/ 3112298 h 7772373"/>
                    <a:gd name="connsiteX108" fmla="*/ 3480489 w 5355055"/>
                    <a:gd name="connsiteY108" fmla="*/ 3264698 h 7772373"/>
                    <a:gd name="connsiteX109" fmla="*/ 3607489 w 5355055"/>
                    <a:gd name="connsiteY109" fmla="*/ 3442498 h 7772373"/>
                    <a:gd name="connsiteX110" fmla="*/ 3226489 w 5355055"/>
                    <a:gd name="connsiteY110" fmla="*/ 3594898 h 7772373"/>
                    <a:gd name="connsiteX111" fmla="*/ 3226489 w 5355055"/>
                    <a:gd name="connsiteY111" fmla="*/ 3385346 h 7772373"/>
                    <a:gd name="connsiteX112" fmla="*/ 3150289 w 5355055"/>
                    <a:gd name="connsiteY112" fmla="*/ 3194850 h 7772373"/>
                    <a:gd name="connsiteX113" fmla="*/ 3289989 w 5355055"/>
                    <a:gd name="connsiteY113" fmla="*/ 3067850 h 7772373"/>
                    <a:gd name="connsiteX114" fmla="*/ 3338656 w 5355055"/>
                    <a:gd name="connsiteY114" fmla="*/ 3064378 h 7772373"/>
                    <a:gd name="connsiteX115" fmla="*/ 2547039 w 5355055"/>
                    <a:gd name="connsiteY115" fmla="*/ 798 h 7772373"/>
                    <a:gd name="connsiteX116" fmla="*/ 2489889 w 5355055"/>
                    <a:gd name="connsiteY116" fmla="*/ 534198 h 7772373"/>
                    <a:gd name="connsiteX117" fmla="*/ 2223189 w 5355055"/>
                    <a:gd name="connsiteY117" fmla="*/ 934248 h 7772373"/>
                    <a:gd name="connsiteX118" fmla="*/ 2280339 w 5355055"/>
                    <a:gd name="connsiteY118" fmla="*/ 1296198 h 7772373"/>
                    <a:gd name="connsiteX119" fmla="*/ 2204139 w 5355055"/>
                    <a:gd name="connsiteY119" fmla="*/ 1448598 h 7772373"/>
                    <a:gd name="connsiteX120" fmla="*/ 1899339 w 5355055"/>
                    <a:gd name="connsiteY120" fmla="*/ 2191546 h 7772373"/>
                    <a:gd name="connsiteX121" fmla="*/ 1708839 w 5355055"/>
                    <a:gd name="connsiteY121" fmla="*/ 2191546 h 7772373"/>
                    <a:gd name="connsiteX122" fmla="*/ 1708839 w 5355055"/>
                    <a:gd name="connsiteY122" fmla="*/ 1467650 h 7772373"/>
                    <a:gd name="connsiteX123" fmla="*/ 2146989 w 5355055"/>
                    <a:gd name="connsiteY123" fmla="*/ 1372398 h 7772373"/>
                    <a:gd name="connsiteX124" fmla="*/ 1994589 w 5355055"/>
                    <a:gd name="connsiteY124" fmla="*/ 991398 h 7772373"/>
                    <a:gd name="connsiteX125" fmla="*/ 2108889 w 5355055"/>
                    <a:gd name="connsiteY125" fmla="*/ 667548 h 7772373"/>
                    <a:gd name="connsiteX126" fmla="*/ 2051739 w 5355055"/>
                    <a:gd name="connsiteY126" fmla="*/ 419898 h 7772373"/>
                    <a:gd name="connsiteX127" fmla="*/ 2547039 w 5355055"/>
                    <a:gd name="connsiteY127" fmla="*/ 798 h 7772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5355055" h="7772373">
                      <a:moveTo>
                        <a:pt x="87952" y="7049298"/>
                      </a:moveTo>
                      <a:cubicBezTo>
                        <a:pt x="111218" y="7051282"/>
                        <a:pt x="148327" y="7074698"/>
                        <a:pt x="165789" y="7087398"/>
                      </a:cubicBezTo>
                      <a:cubicBezTo>
                        <a:pt x="189072" y="7104330"/>
                        <a:pt x="157322" y="7162538"/>
                        <a:pt x="210239" y="7157250"/>
                      </a:cubicBezTo>
                      <a:cubicBezTo>
                        <a:pt x="263156" y="7151954"/>
                        <a:pt x="426139" y="7069406"/>
                        <a:pt x="483289" y="7055650"/>
                      </a:cubicBezTo>
                      <a:cubicBezTo>
                        <a:pt x="540439" y="7041890"/>
                        <a:pt x="522447" y="7051414"/>
                        <a:pt x="553139" y="7074698"/>
                      </a:cubicBezTo>
                      <a:cubicBezTo>
                        <a:pt x="583831" y="7097982"/>
                        <a:pt x="667439" y="7155130"/>
                        <a:pt x="686489" y="7188998"/>
                      </a:cubicBezTo>
                      <a:cubicBezTo>
                        <a:pt x="705539" y="7222866"/>
                        <a:pt x="649447" y="7218630"/>
                        <a:pt x="667439" y="7277898"/>
                      </a:cubicBezTo>
                      <a:cubicBezTo>
                        <a:pt x="685431" y="7337166"/>
                        <a:pt x="832539" y="7506498"/>
                        <a:pt x="794439" y="7544598"/>
                      </a:cubicBezTo>
                      <a:cubicBezTo>
                        <a:pt x="756339" y="7582698"/>
                        <a:pt x="483289" y="7484274"/>
                        <a:pt x="438839" y="7506498"/>
                      </a:cubicBezTo>
                      <a:cubicBezTo>
                        <a:pt x="394389" y="7528722"/>
                        <a:pt x="531972" y="7637730"/>
                        <a:pt x="527739" y="7677946"/>
                      </a:cubicBezTo>
                      <a:cubicBezTo>
                        <a:pt x="523506" y="7718166"/>
                        <a:pt x="447306" y="7752030"/>
                        <a:pt x="413439" y="7747798"/>
                      </a:cubicBezTo>
                      <a:cubicBezTo>
                        <a:pt x="379572" y="7743566"/>
                        <a:pt x="392272" y="7668422"/>
                        <a:pt x="324539" y="7652546"/>
                      </a:cubicBezTo>
                      <a:cubicBezTo>
                        <a:pt x="256806" y="7636674"/>
                        <a:pt x="44081" y="7684298"/>
                        <a:pt x="7039" y="7652546"/>
                      </a:cubicBezTo>
                      <a:cubicBezTo>
                        <a:pt x="-30003" y="7620798"/>
                        <a:pt x="90647" y="7507554"/>
                        <a:pt x="102289" y="7462050"/>
                      </a:cubicBezTo>
                      <a:cubicBezTo>
                        <a:pt x="113931" y="7416538"/>
                        <a:pt x="80064" y="7420774"/>
                        <a:pt x="76889" y="7379498"/>
                      </a:cubicBezTo>
                      <a:cubicBezTo>
                        <a:pt x="73714" y="7338222"/>
                        <a:pt x="84297" y="7268374"/>
                        <a:pt x="83239" y="7214398"/>
                      </a:cubicBezTo>
                      <a:cubicBezTo>
                        <a:pt x="82181" y="7160422"/>
                        <a:pt x="56781" y="7076814"/>
                        <a:pt x="70539" y="7055650"/>
                      </a:cubicBezTo>
                      <a:cubicBezTo>
                        <a:pt x="73978" y="7050358"/>
                        <a:pt x="80196" y="7048638"/>
                        <a:pt x="87952" y="7049298"/>
                      </a:cubicBezTo>
                      <a:close/>
                      <a:moveTo>
                        <a:pt x="662279" y="6801250"/>
                      </a:moveTo>
                      <a:cubicBezTo>
                        <a:pt x="682520" y="6802706"/>
                        <a:pt x="704480" y="6809582"/>
                        <a:pt x="718239" y="6814346"/>
                      </a:cubicBezTo>
                      <a:cubicBezTo>
                        <a:pt x="745756" y="6823874"/>
                        <a:pt x="794439" y="6868322"/>
                        <a:pt x="813489" y="6896898"/>
                      </a:cubicBezTo>
                      <a:cubicBezTo>
                        <a:pt x="832539" y="6925474"/>
                        <a:pt x="845239" y="6950874"/>
                        <a:pt x="832539" y="6985798"/>
                      </a:cubicBezTo>
                      <a:cubicBezTo>
                        <a:pt x="819839" y="7020722"/>
                        <a:pt x="770097" y="7101154"/>
                        <a:pt x="737289" y="7106450"/>
                      </a:cubicBezTo>
                      <a:cubicBezTo>
                        <a:pt x="704481" y="7111738"/>
                        <a:pt x="655797" y="7065174"/>
                        <a:pt x="635689" y="7017546"/>
                      </a:cubicBezTo>
                      <a:cubicBezTo>
                        <a:pt x="615581" y="6969922"/>
                        <a:pt x="602881" y="6854566"/>
                        <a:pt x="616639" y="6820698"/>
                      </a:cubicBezTo>
                      <a:cubicBezTo>
                        <a:pt x="623518" y="6803766"/>
                        <a:pt x="642039" y="6799794"/>
                        <a:pt x="662279" y="6801250"/>
                      </a:cubicBezTo>
                      <a:close/>
                      <a:moveTo>
                        <a:pt x="819839" y="6668298"/>
                      </a:moveTo>
                      <a:cubicBezTo>
                        <a:pt x="844181" y="6670414"/>
                        <a:pt x="904506" y="6730738"/>
                        <a:pt x="934139" y="6731798"/>
                      </a:cubicBezTo>
                      <a:cubicBezTo>
                        <a:pt x="963772" y="6732858"/>
                        <a:pt x="977531" y="6672530"/>
                        <a:pt x="997639" y="6674650"/>
                      </a:cubicBezTo>
                      <a:cubicBezTo>
                        <a:pt x="1017747" y="6676766"/>
                        <a:pt x="1063256" y="6713806"/>
                        <a:pt x="1054789" y="6744498"/>
                      </a:cubicBezTo>
                      <a:cubicBezTo>
                        <a:pt x="1046322" y="6775190"/>
                        <a:pt x="1010339" y="6882082"/>
                        <a:pt x="965889" y="6877850"/>
                      </a:cubicBezTo>
                      <a:cubicBezTo>
                        <a:pt x="921439" y="6873614"/>
                        <a:pt x="812431" y="6754022"/>
                        <a:pt x="788089" y="6719098"/>
                      </a:cubicBezTo>
                      <a:cubicBezTo>
                        <a:pt x="763747" y="6684174"/>
                        <a:pt x="795497" y="6666182"/>
                        <a:pt x="819839" y="6668298"/>
                      </a:cubicBezTo>
                      <a:close/>
                      <a:moveTo>
                        <a:pt x="1464662" y="5795918"/>
                      </a:moveTo>
                      <a:cubicBezTo>
                        <a:pt x="1489367" y="5800530"/>
                        <a:pt x="1516752" y="5842794"/>
                        <a:pt x="1511989" y="5899946"/>
                      </a:cubicBezTo>
                      <a:cubicBezTo>
                        <a:pt x="1505639" y="5976146"/>
                        <a:pt x="1399806" y="6207922"/>
                        <a:pt x="1423089" y="6261898"/>
                      </a:cubicBezTo>
                      <a:cubicBezTo>
                        <a:pt x="1446372" y="6315874"/>
                        <a:pt x="1613589" y="6213214"/>
                        <a:pt x="1651689" y="6223798"/>
                      </a:cubicBezTo>
                      <a:cubicBezTo>
                        <a:pt x="1689789" y="6234382"/>
                        <a:pt x="1684497" y="6285182"/>
                        <a:pt x="1651689" y="6325398"/>
                      </a:cubicBezTo>
                      <a:cubicBezTo>
                        <a:pt x="1618881" y="6365614"/>
                        <a:pt x="1508814" y="6391014"/>
                        <a:pt x="1454839" y="6465098"/>
                      </a:cubicBezTo>
                      <a:cubicBezTo>
                        <a:pt x="1400864" y="6539182"/>
                        <a:pt x="1355356" y="6760374"/>
                        <a:pt x="1327839" y="6769898"/>
                      </a:cubicBezTo>
                      <a:cubicBezTo>
                        <a:pt x="1300322" y="6779422"/>
                        <a:pt x="1319372" y="6591042"/>
                        <a:pt x="1289739" y="6522250"/>
                      </a:cubicBezTo>
                      <a:cubicBezTo>
                        <a:pt x="1260106" y="6453458"/>
                        <a:pt x="1156389" y="6392074"/>
                        <a:pt x="1150039" y="6357146"/>
                      </a:cubicBezTo>
                      <a:cubicBezTo>
                        <a:pt x="1143689" y="6322222"/>
                        <a:pt x="1226239" y="6347622"/>
                        <a:pt x="1251639" y="6312698"/>
                      </a:cubicBezTo>
                      <a:cubicBezTo>
                        <a:pt x="1277039" y="6277774"/>
                        <a:pt x="1284447" y="6185698"/>
                        <a:pt x="1302439" y="6147598"/>
                      </a:cubicBezTo>
                      <a:cubicBezTo>
                        <a:pt x="1320431" y="6109498"/>
                        <a:pt x="1336306" y="6141250"/>
                        <a:pt x="1359589" y="6084098"/>
                      </a:cubicBezTo>
                      <a:cubicBezTo>
                        <a:pt x="1382872" y="6026946"/>
                        <a:pt x="1416739" y="5835390"/>
                        <a:pt x="1442139" y="5804698"/>
                      </a:cubicBezTo>
                      <a:cubicBezTo>
                        <a:pt x="1448489" y="5797026"/>
                        <a:pt x="1456427" y="5794378"/>
                        <a:pt x="1464662" y="5795918"/>
                      </a:cubicBezTo>
                      <a:close/>
                      <a:moveTo>
                        <a:pt x="1531039" y="5112546"/>
                      </a:moveTo>
                      <a:cubicBezTo>
                        <a:pt x="1561731" y="5112546"/>
                        <a:pt x="1600889" y="5201450"/>
                        <a:pt x="1588189" y="5233198"/>
                      </a:cubicBezTo>
                      <a:cubicBezTo>
                        <a:pt x="1575489" y="5264946"/>
                        <a:pt x="1510931" y="5328450"/>
                        <a:pt x="1480239" y="5328450"/>
                      </a:cubicBezTo>
                      <a:cubicBezTo>
                        <a:pt x="1449547" y="5328450"/>
                        <a:pt x="1395572" y="5269182"/>
                        <a:pt x="1404039" y="5233198"/>
                      </a:cubicBezTo>
                      <a:cubicBezTo>
                        <a:pt x="1412506" y="5197214"/>
                        <a:pt x="1500347" y="5112546"/>
                        <a:pt x="1531039" y="5112546"/>
                      </a:cubicBezTo>
                      <a:close/>
                      <a:moveTo>
                        <a:pt x="2719642" y="4853730"/>
                      </a:moveTo>
                      <a:cubicBezTo>
                        <a:pt x="2724723" y="4855258"/>
                        <a:pt x="2728676" y="4858814"/>
                        <a:pt x="2731189" y="4864898"/>
                      </a:cubicBezTo>
                      <a:cubicBezTo>
                        <a:pt x="2751297" y="4913582"/>
                        <a:pt x="2748122" y="5115722"/>
                        <a:pt x="2674039" y="5239546"/>
                      </a:cubicBezTo>
                      <a:cubicBezTo>
                        <a:pt x="2599956" y="5363374"/>
                        <a:pt x="2368181" y="5571866"/>
                        <a:pt x="2312089" y="5588798"/>
                      </a:cubicBezTo>
                      <a:cubicBezTo>
                        <a:pt x="2255997" y="5605730"/>
                        <a:pt x="2323731" y="5399354"/>
                        <a:pt x="2337489" y="5341146"/>
                      </a:cubicBezTo>
                      <a:cubicBezTo>
                        <a:pt x="2351247" y="5282938"/>
                        <a:pt x="2377706" y="5272354"/>
                        <a:pt x="2394639" y="5239546"/>
                      </a:cubicBezTo>
                      <a:cubicBezTo>
                        <a:pt x="2411572" y="5206738"/>
                        <a:pt x="2428506" y="5188746"/>
                        <a:pt x="2439089" y="5144298"/>
                      </a:cubicBezTo>
                      <a:cubicBezTo>
                        <a:pt x="2449672" y="5099850"/>
                        <a:pt x="2439089" y="5005658"/>
                        <a:pt x="2458139" y="4972850"/>
                      </a:cubicBezTo>
                      <a:cubicBezTo>
                        <a:pt x="2477189" y="4940042"/>
                        <a:pt x="2507881" y="4965442"/>
                        <a:pt x="2553389" y="4947450"/>
                      </a:cubicBezTo>
                      <a:cubicBezTo>
                        <a:pt x="2593208" y="4931706"/>
                        <a:pt x="2684077" y="4843038"/>
                        <a:pt x="2719642" y="4853730"/>
                      </a:cubicBezTo>
                      <a:close/>
                      <a:moveTo>
                        <a:pt x="3046334" y="4831298"/>
                      </a:moveTo>
                      <a:cubicBezTo>
                        <a:pt x="3178062" y="4829262"/>
                        <a:pt x="3371539" y="4896314"/>
                        <a:pt x="3467792" y="4928398"/>
                      </a:cubicBezTo>
                      <a:cubicBezTo>
                        <a:pt x="3499876" y="4939094"/>
                        <a:pt x="3522731" y="4957670"/>
                        <a:pt x="3540172" y="4978958"/>
                      </a:cubicBezTo>
                      <a:lnTo>
                        <a:pt x="3540326" y="4979186"/>
                      </a:lnTo>
                      <a:lnTo>
                        <a:pt x="3504203" y="5034706"/>
                      </a:lnTo>
                      <a:cubicBezTo>
                        <a:pt x="3465855" y="5090970"/>
                        <a:pt x="3429293" y="5142710"/>
                        <a:pt x="3436040" y="5182398"/>
                      </a:cubicBezTo>
                      <a:cubicBezTo>
                        <a:pt x="3454032" y="5288230"/>
                        <a:pt x="3591615" y="5324214"/>
                        <a:pt x="3626540" y="5385598"/>
                      </a:cubicBezTo>
                      <a:cubicBezTo>
                        <a:pt x="3661465" y="5446982"/>
                        <a:pt x="3582090" y="5514714"/>
                        <a:pt x="3645590" y="5550698"/>
                      </a:cubicBezTo>
                      <a:cubicBezTo>
                        <a:pt x="3709090" y="5586682"/>
                        <a:pt x="3935573" y="5566574"/>
                        <a:pt x="4007540" y="5601498"/>
                      </a:cubicBezTo>
                      <a:cubicBezTo>
                        <a:pt x="4079507" y="5636422"/>
                        <a:pt x="4083740" y="5717914"/>
                        <a:pt x="4077390" y="5760250"/>
                      </a:cubicBezTo>
                      <a:cubicBezTo>
                        <a:pt x="4071040" y="5802582"/>
                        <a:pt x="3945098" y="5789882"/>
                        <a:pt x="3969440" y="5855498"/>
                      </a:cubicBezTo>
                      <a:cubicBezTo>
                        <a:pt x="3993782" y="5921114"/>
                        <a:pt x="4133482" y="6074574"/>
                        <a:pt x="4223440" y="6153946"/>
                      </a:cubicBezTo>
                      <a:cubicBezTo>
                        <a:pt x="4313398" y="6233322"/>
                        <a:pt x="4361023" y="6279890"/>
                        <a:pt x="4509190" y="6331746"/>
                      </a:cubicBezTo>
                      <a:cubicBezTo>
                        <a:pt x="4583274" y="6357674"/>
                        <a:pt x="4685667" y="6366142"/>
                        <a:pt x="4793750" y="6380562"/>
                      </a:cubicBezTo>
                      <a:lnTo>
                        <a:pt x="4904356" y="6400190"/>
                      </a:lnTo>
                      <a:lnTo>
                        <a:pt x="4902051" y="6433438"/>
                      </a:lnTo>
                      <a:cubicBezTo>
                        <a:pt x="4877074" y="6532294"/>
                        <a:pt x="4740465" y="6576722"/>
                        <a:pt x="4728768" y="6628194"/>
                      </a:cubicBezTo>
                      <a:cubicBezTo>
                        <a:pt x="4715400" y="6687014"/>
                        <a:pt x="4752776" y="6729178"/>
                        <a:pt x="4825021" y="6740486"/>
                      </a:cubicBezTo>
                      <a:cubicBezTo>
                        <a:pt x="4897266" y="6751794"/>
                        <a:pt x="5016858" y="6655930"/>
                        <a:pt x="5162239" y="6696038"/>
                      </a:cubicBezTo>
                      <a:cubicBezTo>
                        <a:pt x="5307620" y="6736142"/>
                        <a:pt x="5346445" y="6874786"/>
                        <a:pt x="5354410" y="6981118"/>
                      </a:cubicBezTo>
                      <a:cubicBezTo>
                        <a:pt x="5362375" y="7087454"/>
                        <a:pt x="5295589" y="7227098"/>
                        <a:pt x="5210031" y="7334046"/>
                      </a:cubicBezTo>
                      <a:cubicBezTo>
                        <a:pt x="5124473" y="7440994"/>
                        <a:pt x="4948010" y="7617458"/>
                        <a:pt x="4841063" y="7622802"/>
                      </a:cubicBezTo>
                      <a:cubicBezTo>
                        <a:pt x="4734116" y="7628150"/>
                        <a:pt x="4576368" y="7446342"/>
                        <a:pt x="4568347" y="7366130"/>
                      </a:cubicBezTo>
                      <a:cubicBezTo>
                        <a:pt x="4560326" y="7285922"/>
                        <a:pt x="4782242" y="7200362"/>
                        <a:pt x="4792937" y="7141538"/>
                      </a:cubicBezTo>
                      <a:cubicBezTo>
                        <a:pt x="4803632" y="7082718"/>
                        <a:pt x="4748041" y="7013258"/>
                        <a:pt x="4632516" y="7013202"/>
                      </a:cubicBezTo>
                      <a:cubicBezTo>
                        <a:pt x="4516991" y="7013146"/>
                        <a:pt x="4287332" y="7014706"/>
                        <a:pt x="4099784" y="7141206"/>
                      </a:cubicBezTo>
                      <a:cubicBezTo>
                        <a:pt x="3912236" y="7267706"/>
                        <a:pt x="3673109" y="7761446"/>
                        <a:pt x="3507229" y="7772194"/>
                      </a:cubicBezTo>
                      <a:cubicBezTo>
                        <a:pt x="3341349" y="7782946"/>
                        <a:pt x="3729423" y="7308478"/>
                        <a:pt x="3637905" y="7205710"/>
                      </a:cubicBezTo>
                      <a:cubicBezTo>
                        <a:pt x="3546387" y="7102938"/>
                        <a:pt x="3386579" y="7085394"/>
                        <a:pt x="3301021" y="6965078"/>
                      </a:cubicBezTo>
                      <a:cubicBezTo>
                        <a:pt x="3215463" y="6844762"/>
                        <a:pt x="3137926" y="6652258"/>
                        <a:pt x="3124558" y="6483814"/>
                      </a:cubicBezTo>
                      <a:cubicBezTo>
                        <a:pt x="3111190" y="6315370"/>
                        <a:pt x="3183379" y="6039982"/>
                        <a:pt x="3220810" y="5954426"/>
                      </a:cubicBezTo>
                      <a:cubicBezTo>
                        <a:pt x="3258241" y="5868866"/>
                        <a:pt x="3309042" y="5935706"/>
                        <a:pt x="3349147" y="5970466"/>
                      </a:cubicBezTo>
                      <a:cubicBezTo>
                        <a:pt x="3389252" y="6005226"/>
                        <a:pt x="3426684" y="6114846"/>
                        <a:pt x="3461442" y="6162970"/>
                      </a:cubicBezTo>
                      <a:cubicBezTo>
                        <a:pt x="3496200" y="6211098"/>
                        <a:pt x="3541653" y="6170994"/>
                        <a:pt x="3557695" y="6259226"/>
                      </a:cubicBezTo>
                      <a:cubicBezTo>
                        <a:pt x="3573737" y="6347458"/>
                        <a:pt x="3536306" y="6601458"/>
                        <a:pt x="3557695" y="6692362"/>
                      </a:cubicBezTo>
                      <a:cubicBezTo>
                        <a:pt x="3579084" y="6783266"/>
                        <a:pt x="3637905" y="6801982"/>
                        <a:pt x="3686031" y="6804658"/>
                      </a:cubicBezTo>
                      <a:cubicBezTo>
                        <a:pt x="3734157" y="6807330"/>
                        <a:pt x="3779611" y="6721770"/>
                        <a:pt x="3846453" y="6708402"/>
                      </a:cubicBezTo>
                      <a:cubicBezTo>
                        <a:pt x="3913295" y="6695034"/>
                        <a:pt x="4063021" y="6799306"/>
                        <a:pt x="4087084" y="6724446"/>
                      </a:cubicBezTo>
                      <a:cubicBezTo>
                        <a:pt x="4111147" y="6649582"/>
                        <a:pt x="4060347" y="6382214"/>
                        <a:pt x="3990831" y="6259226"/>
                      </a:cubicBezTo>
                      <a:cubicBezTo>
                        <a:pt x="3921315" y="6136234"/>
                        <a:pt x="3736831" y="6066722"/>
                        <a:pt x="3669989" y="5986510"/>
                      </a:cubicBezTo>
                      <a:cubicBezTo>
                        <a:pt x="3603147" y="5906298"/>
                        <a:pt x="3720678" y="5874770"/>
                        <a:pt x="3589779" y="5777962"/>
                      </a:cubicBezTo>
                      <a:cubicBezTo>
                        <a:pt x="3458880" y="5681150"/>
                        <a:pt x="2954612" y="5539558"/>
                        <a:pt x="2884595" y="5405650"/>
                      </a:cubicBezTo>
                      <a:cubicBezTo>
                        <a:pt x="2814578" y="5271746"/>
                        <a:pt x="2843877" y="4939762"/>
                        <a:pt x="2941076" y="4860218"/>
                      </a:cubicBezTo>
                      <a:cubicBezTo>
                        <a:pt x="2965376" y="4840334"/>
                        <a:pt x="3002424" y="4831978"/>
                        <a:pt x="3046334" y="4831298"/>
                      </a:cubicBezTo>
                      <a:close/>
                      <a:moveTo>
                        <a:pt x="3338656" y="3064378"/>
                      </a:moveTo>
                      <a:cubicBezTo>
                        <a:pt x="3392779" y="3067254"/>
                        <a:pt x="3457470" y="3087694"/>
                        <a:pt x="3480489" y="3112298"/>
                      </a:cubicBezTo>
                      <a:cubicBezTo>
                        <a:pt x="3511181" y="3145106"/>
                        <a:pt x="3459322" y="3209666"/>
                        <a:pt x="3480489" y="3264698"/>
                      </a:cubicBezTo>
                      <a:cubicBezTo>
                        <a:pt x="3501656" y="3319730"/>
                        <a:pt x="3649822" y="3387466"/>
                        <a:pt x="3607489" y="3442498"/>
                      </a:cubicBezTo>
                      <a:cubicBezTo>
                        <a:pt x="3565156" y="3497530"/>
                        <a:pt x="3289989" y="3604422"/>
                        <a:pt x="3226489" y="3594898"/>
                      </a:cubicBezTo>
                      <a:cubicBezTo>
                        <a:pt x="3162989" y="3585374"/>
                        <a:pt x="3239189" y="3452022"/>
                        <a:pt x="3226489" y="3385346"/>
                      </a:cubicBezTo>
                      <a:cubicBezTo>
                        <a:pt x="3213789" y="3318674"/>
                        <a:pt x="3139706" y="3247766"/>
                        <a:pt x="3150289" y="3194850"/>
                      </a:cubicBezTo>
                      <a:cubicBezTo>
                        <a:pt x="3160872" y="3141930"/>
                        <a:pt x="3234956" y="3081606"/>
                        <a:pt x="3289989" y="3067850"/>
                      </a:cubicBezTo>
                      <a:cubicBezTo>
                        <a:pt x="3303747" y="3064410"/>
                        <a:pt x="3320614" y="3063418"/>
                        <a:pt x="3338656" y="3064378"/>
                      </a:cubicBezTo>
                      <a:close/>
                      <a:moveTo>
                        <a:pt x="2547039" y="798"/>
                      </a:moveTo>
                      <a:cubicBezTo>
                        <a:pt x="2620064" y="19848"/>
                        <a:pt x="2540689" y="384974"/>
                        <a:pt x="2489889" y="534198"/>
                      </a:cubicBezTo>
                      <a:cubicBezTo>
                        <a:pt x="2439089" y="683422"/>
                        <a:pt x="2258114" y="807248"/>
                        <a:pt x="2223189" y="934248"/>
                      </a:cubicBezTo>
                      <a:cubicBezTo>
                        <a:pt x="2188264" y="1061248"/>
                        <a:pt x="2283514" y="1210474"/>
                        <a:pt x="2280339" y="1296198"/>
                      </a:cubicBezTo>
                      <a:cubicBezTo>
                        <a:pt x="2277164" y="1381922"/>
                        <a:pt x="2267639" y="1299374"/>
                        <a:pt x="2204139" y="1448598"/>
                      </a:cubicBezTo>
                      <a:cubicBezTo>
                        <a:pt x="2140639" y="1597822"/>
                        <a:pt x="1981889" y="2067722"/>
                        <a:pt x="1899339" y="2191546"/>
                      </a:cubicBezTo>
                      <a:cubicBezTo>
                        <a:pt x="1816789" y="2315374"/>
                        <a:pt x="1740589" y="2312198"/>
                        <a:pt x="1708839" y="2191546"/>
                      </a:cubicBezTo>
                      <a:cubicBezTo>
                        <a:pt x="1677089" y="2070898"/>
                        <a:pt x="1635814" y="1604174"/>
                        <a:pt x="1708839" y="1467650"/>
                      </a:cubicBezTo>
                      <a:cubicBezTo>
                        <a:pt x="1781864" y="1331122"/>
                        <a:pt x="2099364" y="1451774"/>
                        <a:pt x="2146989" y="1372398"/>
                      </a:cubicBezTo>
                      <a:cubicBezTo>
                        <a:pt x="2194614" y="1293022"/>
                        <a:pt x="2000939" y="1108874"/>
                        <a:pt x="1994589" y="991398"/>
                      </a:cubicBezTo>
                      <a:cubicBezTo>
                        <a:pt x="1988239" y="873922"/>
                        <a:pt x="2099364" y="762798"/>
                        <a:pt x="2108889" y="667548"/>
                      </a:cubicBezTo>
                      <a:cubicBezTo>
                        <a:pt x="2118414" y="572298"/>
                        <a:pt x="1978714" y="531022"/>
                        <a:pt x="2051739" y="419898"/>
                      </a:cubicBezTo>
                      <a:cubicBezTo>
                        <a:pt x="2124764" y="308774"/>
                        <a:pt x="2474014" y="-18252"/>
                        <a:pt x="2547039" y="7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0" name="フリーフォーム: 図形 1969">
                  <a:extLst>
                    <a:ext uri="{FF2B5EF4-FFF2-40B4-BE49-F238E27FC236}">
                      <a16:creationId xmlns:a16="http://schemas.microsoft.com/office/drawing/2014/main" id="{78854CF4-37D7-2AA0-AAD3-7804D15EC37D}"/>
                    </a:ext>
                  </a:extLst>
                </p:cNvPr>
                <p:cNvSpPr/>
                <p:nvPr/>
              </p:nvSpPr>
              <p:spPr>
                <a:xfrm>
                  <a:off x="13837251" y="38992314"/>
                  <a:ext cx="3513559" cy="5406119"/>
                </a:xfrm>
                <a:custGeom>
                  <a:avLst/>
                  <a:gdLst>
                    <a:gd name="connsiteX0" fmla="*/ 3320609 w 3513559"/>
                    <a:gd name="connsiteY0" fmla="*/ 178 h 5406119"/>
                    <a:gd name="connsiteX1" fmla="*/ 3467769 w 3513559"/>
                    <a:gd name="connsiteY1" fmla="*/ 98286 h 5406119"/>
                    <a:gd name="connsiteX2" fmla="*/ 3513349 w 3513559"/>
                    <a:gd name="connsiteY2" fmla="*/ 418862 h 5406119"/>
                    <a:gd name="connsiteX3" fmla="*/ 3513559 w 3513559"/>
                    <a:gd name="connsiteY3" fmla="*/ 422990 h 5406119"/>
                    <a:gd name="connsiteX4" fmla="*/ 3447461 w 3513559"/>
                    <a:gd name="connsiteY4" fmla="*/ 501030 h 5406119"/>
                    <a:gd name="connsiteX5" fmla="*/ 3087173 w 3513559"/>
                    <a:gd name="connsiteY5" fmla="*/ 968570 h 5406119"/>
                    <a:gd name="connsiteX6" fmla="*/ 3103213 w 3513559"/>
                    <a:gd name="connsiteY6" fmla="*/ 1401706 h 5406119"/>
                    <a:gd name="connsiteX7" fmla="*/ 2349235 w 3513559"/>
                    <a:gd name="connsiteY7" fmla="*/ 3230506 h 5406119"/>
                    <a:gd name="connsiteX8" fmla="*/ 2413404 w 3513559"/>
                    <a:gd name="connsiteY8" fmla="*/ 3791982 h 5406119"/>
                    <a:gd name="connsiteX9" fmla="*/ 1916098 w 3513559"/>
                    <a:gd name="connsiteY9" fmla="*/ 5364106 h 5406119"/>
                    <a:gd name="connsiteX10" fmla="*/ 1427315 w 3513559"/>
                    <a:gd name="connsiteY10" fmla="*/ 5074974 h 5406119"/>
                    <a:gd name="connsiteX11" fmla="*/ 1398374 w 3513559"/>
                    <a:gd name="connsiteY11" fmla="*/ 5046906 h 5406119"/>
                    <a:gd name="connsiteX12" fmla="*/ 1400845 w 3513559"/>
                    <a:gd name="connsiteY12" fmla="*/ 5037950 h 5406119"/>
                    <a:gd name="connsiteX13" fmla="*/ 1471330 w 3513559"/>
                    <a:gd name="connsiteY13" fmla="*/ 4891266 h 5406119"/>
                    <a:gd name="connsiteX14" fmla="*/ 1600870 w 3513559"/>
                    <a:gd name="connsiteY14" fmla="*/ 4716006 h 5406119"/>
                    <a:gd name="connsiteX15" fmla="*/ 1471330 w 3513559"/>
                    <a:gd name="connsiteY15" fmla="*/ 4327386 h 5406119"/>
                    <a:gd name="connsiteX16" fmla="*/ 1136050 w 3513559"/>
                    <a:gd name="connsiteY16" fmla="*/ 4243566 h 5406119"/>
                    <a:gd name="connsiteX17" fmla="*/ 633130 w 3513559"/>
                    <a:gd name="connsiteY17" fmla="*/ 3786366 h 5406119"/>
                    <a:gd name="connsiteX18" fmla="*/ 633130 w 3513559"/>
                    <a:gd name="connsiteY18" fmla="*/ 3473946 h 5406119"/>
                    <a:gd name="connsiteX19" fmla="*/ 46390 w 3513559"/>
                    <a:gd name="connsiteY19" fmla="*/ 2719566 h 5406119"/>
                    <a:gd name="connsiteX20" fmla="*/ 0 w 3513559"/>
                    <a:gd name="connsiteY20" fmla="*/ 2657166 h 5406119"/>
                    <a:gd name="connsiteX21" fmla="*/ 20441 w 3513559"/>
                    <a:gd name="connsiteY21" fmla="*/ 2651782 h 5406119"/>
                    <a:gd name="connsiteX22" fmla="*/ 480729 w 3513559"/>
                    <a:gd name="connsiteY22" fmla="*/ 2635746 h 5406119"/>
                    <a:gd name="connsiteX23" fmla="*/ 716949 w 3513559"/>
                    <a:gd name="connsiteY23" fmla="*/ 2635746 h 5406119"/>
                    <a:gd name="connsiteX24" fmla="*/ 930309 w 3513559"/>
                    <a:gd name="connsiteY24" fmla="*/ 2460486 h 5406119"/>
                    <a:gd name="connsiteX25" fmla="*/ 1296069 w 3513559"/>
                    <a:gd name="connsiteY25" fmla="*/ 2483346 h 5406119"/>
                    <a:gd name="connsiteX26" fmla="*/ 1120809 w 3513559"/>
                    <a:gd name="connsiteY26" fmla="*/ 2186166 h 5406119"/>
                    <a:gd name="connsiteX27" fmla="*/ 1257969 w 3513559"/>
                    <a:gd name="connsiteY27" fmla="*/ 1919466 h 5406119"/>
                    <a:gd name="connsiteX28" fmla="*/ 1021749 w 3513559"/>
                    <a:gd name="connsiteY28" fmla="*/ 1599426 h 5406119"/>
                    <a:gd name="connsiteX29" fmla="*/ 1014129 w 3513559"/>
                    <a:gd name="connsiteY29" fmla="*/ 1020306 h 5406119"/>
                    <a:gd name="connsiteX30" fmla="*/ 1280829 w 3513559"/>
                    <a:gd name="connsiteY30" fmla="*/ 936486 h 5406119"/>
                    <a:gd name="connsiteX31" fmla="*/ 1547529 w 3513559"/>
                    <a:gd name="connsiteY31" fmla="*/ 448806 h 5406119"/>
                    <a:gd name="connsiteX32" fmla="*/ 1791369 w 3513559"/>
                    <a:gd name="connsiteY32" fmla="*/ 52566 h 5406119"/>
                    <a:gd name="connsiteX33" fmla="*/ 2065689 w 3513559"/>
                    <a:gd name="connsiteY33" fmla="*/ 128766 h 5406119"/>
                    <a:gd name="connsiteX34" fmla="*/ 2408589 w 3513559"/>
                    <a:gd name="connsiteY34" fmla="*/ 75426 h 5406119"/>
                    <a:gd name="connsiteX35" fmla="*/ 2545749 w 3513559"/>
                    <a:gd name="connsiteY35" fmla="*/ 273546 h 5406119"/>
                    <a:gd name="connsiteX36" fmla="*/ 3063909 w 3513559"/>
                    <a:gd name="connsiteY36" fmla="*/ 250686 h 5406119"/>
                    <a:gd name="connsiteX37" fmla="*/ 3170589 w 3513559"/>
                    <a:gd name="connsiteY37" fmla="*/ 29706 h 5406119"/>
                    <a:gd name="connsiteX38" fmla="*/ 3320609 w 3513559"/>
                    <a:gd name="connsiteY38" fmla="*/ 178 h 540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513559" h="5406119">
                      <a:moveTo>
                        <a:pt x="3320609" y="178"/>
                      </a:moveTo>
                      <a:cubicBezTo>
                        <a:pt x="3378551" y="2402"/>
                        <a:pt x="3436019" y="25894"/>
                        <a:pt x="3467769" y="98286"/>
                      </a:cubicBezTo>
                      <a:cubicBezTo>
                        <a:pt x="3507457" y="188774"/>
                        <a:pt x="3504977" y="243542"/>
                        <a:pt x="3513349" y="418862"/>
                      </a:cubicBezTo>
                      <a:lnTo>
                        <a:pt x="3513559" y="422990"/>
                      </a:lnTo>
                      <a:lnTo>
                        <a:pt x="3447461" y="501030"/>
                      </a:lnTo>
                      <a:cubicBezTo>
                        <a:pt x="3289577" y="688086"/>
                        <a:pt x="3148333" y="860286"/>
                        <a:pt x="3087173" y="968570"/>
                      </a:cubicBezTo>
                      <a:cubicBezTo>
                        <a:pt x="2924077" y="1257326"/>
                        <a:pt x="3226205" y="1024718"/>
                        <a:pt x="3103213" y="1401706"/>
                      </a:cubicBezTo>
                      <a:cubicBezTo>
                        <a:pt x="2980225" y="1778698"/>
                        <a:pt x="2464203" y="2832126"/>
                        <a:pt x="2349235" y="3230506"/>
                      </a:cubicBezTo>
                      <a:cubicBezTo>
                        <a:pt x="2234267" y="3628886"/>
                        <a:pt x="2485593" y="3436382"/>
                        <a:pt x="2413404" y="3791982"/>
                      </a:cubicBezTo>
                      <a:cubicBezTo>
                        <a:pt x="2341215" y="4147582"/>
                        <a:pt x="2103256" y="5166254"/>
                        <a:pt x="1916098" y="5364106"/>
                      </a:cubicBezTo>
                      <a:cubicBezTo>
                        <a:pt x="1775730" y="5512494"/>
                        <a:pt x="1581219" y="5232262"/>
                        <a:pt x="1427315" y="5074974"/>
                      </a:cubicBezTo>
                      <a:lnTo>
                        <a:pt x="1398374" y="5046906"/>
                      </a:lnTo>
                      <a:lnTo>
                        <a:pt x="1400845" y="5037950"/>
                      </a:lnTo>
                      <a:cubicBezTo>
                        <a:pt x="1423070" y="4981438"/>
                        <a:pt x="1452280" y="4935718"/>
                        <a:pt x="1471330" y="4891266"/>
                      </a:cubicBezTo>
                      <a:cubicBezTo>
                        <a:pt x="1509430" y="4802366"/>
                        <a:pt x="1600870" y="4809986"/>
                        <a:pt x="1600870" y="4716006"/>
                      </a:cubicBezTo>
                      <a:cubicBezTo>
                        <a:pt x="1600870" y="4622026"/>
                        <a:pt x="1548800" y="4406126"/>
                        <a:pt x="1471330" y="4327386"/>
                      </a:cubicBezTo>
                      <a:cubicBezTo>
                        <a:pt x="1393860" y="4248646"/>
                        <a:pt x="1275750" y="4333734"/>
                        <a:pt x="1136050" y="4243566"/>
                      </a:cubicBezTo>
                      <a:cubicBezTo>
                        <a:pt x="996350" y="4153398"/>
                        <a:pt x="716950" y="3914638"/>
                        <a:pt x="633130" y="3786366"/>
                      </a:cubicBezTo>
                      <a:cubicBezTo>
                        <a:pt x="549310" y="3658094"/>
                        <a:pt x="730920" y="3651746"/>
                        <a:pt x="633130" y="3473946"/>
                      </a:cubicBezTo>
                      <a:cubicBezTo>
                        <a:pt x="535340" y="3296146"/>
                        <a:pt x="191170" y="2897366"/>
                        <a:pt x="46390" y="2719566"/>
                      </a:cubicBezTo>
                      <a:lnTo>
                        <a:pt x="0" y="2657166"/>
                      </a:lnTo>
                      <a:lnTo>
                        <a:pt x="20441" y="2651782"/>
                      </a:lnTo>
                      <a:cubicBezTo>
                        <a:pt x="181684" y="2624238"/>
                        <a:pt x="386273" y="2650830"/>
                        <a:pt x="480729" y="2635746"/>
                      </a:cubicBezTo>
                      <a:cubicBezTo>
                        <a:pt x="631859" y="2611614"/>
                        <a:pt x="642019" y="2664958"/>
                        <a:pt x="716949" y="2635746"/>
                      </a:cubicBezTo>
                      <a:cubicBezTo>
                        <a:pt x="791879" y="2606534"/>
                        <a:pt x="833789" y="2485886"/>
                        <a:pt x="930309" y="2460486"/>
                      </a:cubicBezTo>
                      <a:cubicBezTo>
                        <a:pt x="1026829" y="2435086"/>
                        <a:pt x="1264319" y="2529066"/>
                        <a:pt x="1296069" y="2483346"/>
                      </a:cubicBezTo>
                      <a:cubicBezTo>
                        <a:pt x="1327819" y="2437626"/>
                        <a:pt x="1127159" y="2280146"/>
                        <a:pt x="1120809" y="2186166"/>
                      </a:cubicBezTo>
                      <a:cubicBezTo>
                        <a:pt x="1114459" y="2092186"/>
                        <a:pt x="1274479" y="2017254"/>
                        <a:pt x="1257969" y="1919466"/>
                      </a:cubicBezTo>
                      <a:cubicBezTo>
                        <a:pt x="1241459" y="1821678"/>
                        <a:pt x="1062389" y="1749286"/>
                        <a:pt x="1021749" y="1599426"/>
                      </a:cubicBezTo>
                      <a:cubicBezTo>
                        <a:pt x="981109" y="1449566"/>
                        <a:pt x="970949" y="1130798"/>
                        <a:pt x="1014129" y="1020306"/>
                      </a:cubicBezTo>
                      <a:cubicBezTo>
                        <a:pt x="1057309" y="909814"/>
                        <a:pt x="1191929" y="1031734"/>
                        <a:pt x="1280829" y="936486"/>
                      </a:cubicBezTo>
                      <a:cubicBezTo>
                        <a:pt x="1369729" y="841238"/>
                        <a:pt x="1462439" y="596126"/>
                        <a:pt x="1547529" y="448806"/>
                      </a:cubicBezTo>
                      <a:cubicBezTo>
                        <a:pt x="1632619" y="301486"/>
                        <a:pt x="1705009" y="105906"/>
                        <a:pt x="1791369" y="52566"/>
                      </a:cubicBezTo>
                      <a:cubicBezTo>
                        <a:pt x="1877729" y="-774"/>
                        <a:pt x="1962819" y="124958"/>
                        <a:pt x="2065689" y="128766"/>
                      </a:cubicBezTo>
                      <a:cubicBezTo>
                        <a:pt x="2168559" y="132574"/>
                        <a:pt x="2328579" y="51294"/>
                        <a:pt x="2408589" y="75426"/>
                      </a:cubicBezTo>
                      <a:cubicBezTo>
                        <a:pt x="2488599" y="99558"/>
                        <a:pt x="2436529" y="244334"/>
                        <a:pt x="2545749" y="273546"/>
                      </a:cubicBezTo>
                      <a:cubicBezTo>
                        <a:pt x="2654969" y="302758"/>
                        <a:pt x="2959769" y="291326"/>
                        <a:pt x="3063909" y="250686"/>
                      </a:cubicBezTo>
                      <a:cubicBezTo>
                        <a:pt x="3168049" y="210046"/>
                        <a:pt x="3103279" y="55106"/>
                        <a:pt x="3170589" y="29706"/>
                      </a:cubicBezTo>
                      <a:cubicBezTo>
                        <a:pt x="3204245" y="17006"/>
                        <a:pt x="3262665" y="-2042"/>
                        <a:pt x="3320609" y="17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1" name="フリーフォーム: 図形 1970">
                  <a:extLst>
                    <a:ext uri="{FF2B5EF4-FFF2-40B4-BE49-F238E27FC236}">
                      <a16:creationId xmlns:a16="http://schemas.microsoft.com/office/drawing/2014/main" id="{2DF92F28-AB3F-77B9-48C9-F4F6F97FEEDF}"/>
                    </a:ext>
                  </a:extLst>
                </p:cNvPr>
                <p:cNvSpPr/>
                <p:nvPr/>
              </p:nvSpPr>
              <p:spPr>
                <a:xfrm>
                  <a:off x="11563218" y="37726516"/>
                  <a:ext cx="4199308" cy="3922964"/>
                </a:xfrm>
                <a:custGeom>
                  <a:avLst/>
                  <a:gdLst>
                    <a:gd name="connsiteX0" fmla="*/ 619751 w 4199308"/>
                    <a:gd name="connsiteY0" fmla="*/ 2296644 h 3922964"/>
                    <a:gd name="connsiteX1" fmla="*/ 698630 w 4199308"/>
                    <a:gd name="connsiteY1" fmla="*/ 2310236 h 3922964"/>
                    <a:gd name="connsiteX2" fmla="*/ 736730 w 4199308"/>
                    <a:gd name="connsiteY2" fmla="*/ 2761084 h 3922964"/>
                    <a:gd name="connsiteX3" fmla="*/ 781180 w 4199308"/>
                    <a:gd name="connsiteY3" fmla="*/ 2957932 h 3922964"/>
                    <a:gd name="connsiteX4" fmla="*/ 400180 w 4199308"/>
                    <a:gd name="connsiteY4" fmla="*/ 3440532 h 3922964"/>
                    <a:gd name="connsiteX5" fmla="*/ 273180 w 4199308"/>
                    <a:gd name="connsiteY5" fmla="*/ 3618332 h 3922964"/>
                    <a:gd name="connsiteX6" fmla="*/ 130 w 4199308"/>
                    <a:gd name="connsiteY6" fmla="*/ 3472284 h 3922964"/>
                    <a:gd name="connsiteX7" fmla="*/ 235080 w 4199308"/>
                    <a:gd name="connsiteY7" fmla="*/ 3211932 h 3922964"/>
                    <a:gd name="connsiteX8" fmla="*/ 82680 w 4199308"/>
                    <a:gd name="connsiteY8" fmla="*/ 3084932 h 3922964"/>
                    <a:gd name="connsiteX9" fmla="*/ 298580 w 4199308"/>
                    <a:gd name="connsiteY9" fmla="*/ 2468984 h 3922964"/>
                    <a:gd name="connsiteX10" fmla="*/ 619751 w 4199308"/>
                    <a:gd name="connsiteY10" fmla="*/ 2296644 h 3922964"/>
                    <a:gd name="connsiteX11" fmla="*/ 1514753 w 4199308"/>
                    <a:gd name="connsiteY11" fmla="*/ 2250712 h 3922964"/>
                    <a:gd name="connsiteX12" fmla="*/ 1536831 w 4199308"/>
                    <a:gd name="connsiteY12" fmla="*/ 2253084 h 3922964"/>
                    <a:gd name="connsiteX13" fmla="*/ 1384431 w 4199308"/>
                    <a:gd name="connsiteY13" fmla="*/ 2907132 h 3922964"/>
                    <a:gd name="connsiteX14" fmla="*/ 984381 w 4199308"/>
                    <a:gd name="connsiteY14" fmla="*/ 2862684 h 3922964"/>
                    <a:gd name="connsiteX15" fmla="*/ 831981 w 4199308"/>
                    <a:gd name="connsiteY15" fmla="*/ 2684884 h 3922964"/>
                    <a:gd name="connsiteX16" fmla="*/ 1514753 w 4199308"/>
                    <a:gd name="connsiteY16" fmla="*/ 2250712 h 3922964"/>
                    <a:gd name="connsiteX17" fmla="*/ 3271424 w 4199308"/>
                    <a:gd name="connsiteY17" fmla="*/ 124 h 3922964"/>
                    <a:gd name="connsiteX18" fmla="*/ 3632332 w 4199308"/>
                    <a:gd name="connsiteY18" fmla="*/ 100436 h 3922964"/>
                    <a:gd name="connsiteX19" fmla="*/ 3975232 w 4199308"/>
                    <a:gd name="connsiteY19" fmla="*/ 703684 h 3922964"/>
                    <a:gd name="connsiteX20" fmla="*/ 4000632 w 4199308"/>
                    <a:gd name="connsiteY20" fmla="*/ 1135484 h 3922964"/>
                    <a:gd name="connsiteX21" fmla="*/ 4121927 w 4199308"/>
                    <a:gd name="connsiteY21" fmla="*/ 1275728 h 3922964"/>
                    <a:gd name="connsiteX22" fmla="*/ 4199308 w 4199308"/>
                    <a:gd name="connsiteY22" fmla="*/ 1336668 h 3922964"/>
                    <a:gd name="connsiteX23" fmla="*/ 4196371 w 4199308"/>
                    <a:gd name="connsiteY23" fmla="*/ 1335036 h 3922964"/>
                    <a:gd name="connsiteX24" fmla="*/ 4065402 w 4199308"/>
                    <a:gd name="connsiteY24" fmla="*/ 1318364 h 3922964"/>
                    <a:gd name="connsiteX25" fmla="*/ 3821562 w 4199308"/>
                    <a:gd name="connsiteY25" fmla="*/ 1714604 h 3922964"/>
                    <a:gd name="connsiteX26" fmla="*/ 3554862 w 4199308"/>
                    <a:gd name="connsiteY26" fmla="*/ 2202284 h 3922964"/>
                    <a:gd name="connsiteX27" fmla="*/ 3288162 w 4199308"/>
                    <a:gd name="connsiteY27" fmla="*/ 2286104 h 3922964"/>
                    <a:gd name="connsiteX28" fmla="*/ 3295782 w 4199308"/>
                    <a:gd name="connsiteY28" fmla="*/ 2865224 h 3922964"/>
                    <a:gd name="connsiteX29" fmla="*/ 3532002 w 4199308"/>
                    <a:gd name="connsiteY29" fmla="*/ 3185264 h 3922964"/>
                    <a:gd name="connsiteX30" fmla="*/ 3394842 w 4199308"/>
                    <a:gd name="connsiteY30" fmla="*/ 3451964 h 3922964"/>
                    <a:gd name="connsiteX31" fmla="*/ 3570102 w 4199308"/>
                    <a:gd name="connsiteY31" fmla="*/ 3749144 h 3922964"/>
                    <a:gd name="connsiteX32" fmla="*/ 3204342 w 4199308"/>
                    <a:gd name="connsiteY32" fmla="*/ 3726284 h 3922964"/>
                    <a:gd name="connsiteX33" fmla="*/ 2990982 w 4199308"/>
                    <a:gd name="connsiteY33" fmla="*/ 3901544 h 3922964"/>
                    <a:gd name="connsiteX34" fmla="*/ 2754762 w 4199308"/>
                    <a:gd name="connsiteY34" fmla="*/ 3901544 h 3922964"/>
                    <a:gd name="connsiteX35" fmla="*/ 2294474 w 4199308"/>
                    <a:gd name="connsiteY35" fmla="*/ 3917580 h 3922964"/>
                    <a:gd name="connsiteX36" fmla="*/ 2274033 w 4199308"/>
                    <a:gd name="connsiteY36" fmla="*/ 3922964 h 3922964"/>
                    <a:gd name="connsiteX37" fmla="*/ 2273304 w 4199308"/>
                    <a:gd name="connsiteY37" fmla="*/ 3921984 h 3922964"/>
                    <a:gd name="connsiteX38" fmla="*/ 2038483 w 4199308"/>
                    <a:gd name="connsiteY38" fmla="*/ 3672944 h 3922964"/>
                    <a:gd name="connsiteX39" fmla="*/ 1360303 w 4199308"/>
                    <a:gd name="connsiteY39" fmla="*/ 3825344 h 3922964"/>
                    <a:gd name="connsiteX40" fmla="*/ 1311761 w 4199308"/>
                    <a:gd name="connsiteY40" fmla="*/ 3788044 h 3922964"/>
                    <a:gd name="connsiteX41" fmla="*/ 1289089 w 4199308"/>
                    <a:gd name="connsiteY41" fmla="*/ 3760500 h 3922964"/>
                    <a:gd name="connsiteX42" fmla="*/ 1334261 w 4199308"/>
                    <a:gd name="connsiteY42" fmla="*/ 3691692 h 3922964"/>
                    <a:gd name="connsiteX43" fmla="*/ 1623395 w 4199308"/>
                    <a:gd name="connsiteY43" fmla="*/ 3100644 h 3922964"/>
                    <a:gd name="connsiteX44" fmla="*/ 1912152 w 4199308"/>
                    <a:gd name="connsiteY44" fmla="*/ 2731672 h 3922964"/>
                    <a:gd name="connsiteX45" fmla="*/ 1864026 w 4199308"/>
                    <a:gd name="connsiteY45" fmla="*/ 2491044 h 3922964"/>
                    <a:gd name="connsiteX46" fmla="*/ 2024447 w 4199308"/>
                    <a:gd name="connsiteY46" fmla="*/ 2089988 h 3922964"/>
                    <a:gd name="connsiteX47" fmla="*/ 1543184 w 4199308"/>
                    <a:gd name="connsiteY47" fmla="*/ 2041864 h 3922964"/>
                    <a:gd name="connsiteX48" fmla="*/ 1976321 w 4199308"/>
                    <a:gd name="connsiteY48" fmla="*/ 1672896 h 3922964"/>
                    <a:gd name="connsiteX49" fmla="*/ 2024447 w 4199308"/>
                    <a:gd name="connsiteY49" fmla="*/ 1448304 h 3922964"/>
                    <a:gd name="connsiteX50" fmla="*/ 1607352 w 4199308"/>
                    <a:gd name="connsiteY50" fmla="*/ 1079336 h 3922964"/>
                    <a:gd name="connsiteX51" fmla="*/ 1366721 w 4199308"/>
                    <a:gd name="connsiteY51" fmla="*/ 678284 h 3922964"/>
                    <a:gd name="connsiteX52" fmla="*/ 1361970 w 4199308"/>
                    <a:gd name="connsiteY52" fmla="*/ 655896 h 3922964"/>
                    <a:gd name="connsiteX53" fmla="*/ 1381505 w 4199308"/>
                    <a:gd name="connsiteY53" fmla="*/ 652884 h 3922964"/>
                    <a:gd name="connsiteX54" fmla="*/ 1720982 w 4199308"/>
                    <a:gd name="connsiteY54" fmla="*/ 652884 h 3922964"/>
                    <a:gd name="connsiteX55" fmla="*/ 1701932 w 4199308"/>
                    <a:gd name="connsiteY55" fmla="*/ 468732 h 3922964"/>
                    <a:gd name="connsiteX56" fmla="*/ 1873382 w 4199308"/>
                    <a:gd name="connsiteY56" fmla="*/ 265532 h 3922964"/>
                    <a:gd name="connsiteX57" fmla="*/ 2121032 w 4199308"/>
                    <a:gd name="connsiteY57" fmla="*/ 278236 h 3922964"/>
                    <a:gd name="connsiteX58" fmla="*/ 2209932 w 4199308"/>
                    <a:gd name="connsiteY58" fmla="*/ 81384 h 3922964"/>
                    <a:gd name="connsiteX59" fmla="*/ 2838582 w 4199308"/>
                    <a:gd name="connsiteY59" fmla="*/ 398884 h 3922964"/>
                    <a:gd name="connsiteX60" fmla="*/ 3124332 w 4199308"/>
                    <a:gd name="connsiteY60" fmla="*/ 595732 h 3922964"/>
                    <a:gd name="connsiteX61" fmla="*/ 3264032 w 4199308"/>
                    <a:gd name="connsiteY61" fmla="*/ 443332 h 3922964"/>
                    <a:gd name="connsiteX62" fmla="*/ 3168782 w 4199308"/>
                    <a:gd name="connsiteY62" fmla="*/ 151236 h 3922964"/>
                    <a:gd name="connsiteX63" fmla="*/ 3187832 w 4199308"/>
                    <a:gd name="connsiteY63" fmla="*/ 5184 h 3922964"/>
                    <a:gd name="connsiteX64" fmla="*/ 3271424 w 4199308"/>
                    <a:gd name="connsiteY64" fmla="*/ 124 h 3922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4199308" h="3922964">
                      <a:moveTo>
                        <a:pt x="619751" y="2296644"/>
                      </a:moveTo>
                      <a:cubicBezTo>
                        <a:pt x="652659" y="2293964"/>
                        <a:pt x="680374" y="2298064"/>
                        <a:pt x="698630" y="2310236"/>
                      </a:cubicBezTo>
                      <a:cubicBezTo>
                        <a:pt x="771655" y="2358916"/>
                        <a:pt x="722972" y="2653132"/>
                        <a:pt x="736730" y="2761084"/>
                      </a:cubicBezTo>
                      <a:cubicBezTo>
                        <a:pt x="750488" y="2869036"/>
                        <a:pt x="837272" y="2844692"/>
                        <a:pt x="781180" y="2957932"/>
                      </a:cubicBezTo>
                      <a:cubicBezTo>
                        <a:pt x="725088" y="3071176"/>
                        <a:pt x="484847" y="3330468"/>
                        <a:pt x="400180" y="3440532"/>
                      </a:cubicBezTo>
                      <a:cubicBezTo>
                        <a:pt x="315513" y="3550600"/>
                        <a:pt x="339855" y="3613044"/>
                        <a:pt x="273180" y="3618332"/>
                      </a:cubicBezTo>
                      <a:cubicBezTo>
                        <a:pt x="206505" y="3623628"/>
                        <a:pt x="6480" y="3540016"/>
                        <a:pt x="130" y="3472284"/>
                      </a:cubicBezTo>
                      <a:cubicBezTo>
                        <a:pt x="-6220" y="3404552"/>
                        <a:pt x="221322" y="3276492"/>
                        <a:pt x="235080" y="3211932"/>
                      </a:cubicBezTo>
                      <a:cubicBezTo>
                        <a:pt x="248838" y="3147376"/>
                        <a:pt x="72097" y="3208760"/>
                        <a:pt x="82680" y="3084932"/>
                      </a:cubicBezTo>
                      <a:cubicBezTo>
                        <a:pt x="93263" y="2961108"/>
                        <a:pt x="195922" y="2595984"/>
                        <a:pt x="298580" y="2468984"/>
                      </a:cubicBezTo>
                      <a:cubicBezTo>
                        <a:pt x="375574" y="2373736"/>
                        <a:pt x="521028" y="2304680"/>
                        <a:pt x="619751" y="2296644"/>
                      </a:cubicBezTo>
                      <a:close/>
                      <a:moveTo>
                        <a:pt x="1514753" y="2250712"/>
                      </a:moveTo>
                      <a:cubicBezTo>
                        <a:pt x="1523647" y="2250032"/>
                        <a:pt x="1531076" y="2250768"/>
                        <a:pt x="1536831" y="2253084"/>
                      </a:cubicBezTo>
                      <a:cubicBezTo>
                        <a:pt x="1628906" y="2290124"/>
                        <a:pt x="1478623" y="2807652"/>
                        <a:pt x="1384431" y="2907132"/>
                      </a:cubicBezTo>
                      <a:cubicBezTo>
                        <a:pt x="1290239" y="3006616"/>
                        <a:pt x="1076456" y="2899724"/>
                        <a:pt x="984381" y="2862684"/>
                      </a:cubicBezTo>
                      <a:cubicBezTo>
                        <a:pt x="892306" y="2825644"/>
                        <a:pt x="739906" y="2786484"/>
                        <a:pt x="831981" y="2684884"/>
                      </a:cubicBezTo>
                      <a:cubicBezTo>
                        <a:pt x="918301" y="2589632"/>
                        <a:pt x="1381343" y="2260912"/>
                        <a:pt x="1514753" y="2250712"/>
                      </a:cubicBezTo>
                      <a:close/>
                      <a:moveTo>
                        <a:pt x="3271424" y="124"/>
                      </a:moveTo>
                      <a:cubicBezTo>
                        <a:pt x="3376546" y="-1564"/>
                        <a:pt x="3533907" y="13120"/>
                        <a:pt x="3632332" y="100436"/>
                      </a:cubicBezTo>
                      <a:cubicBezTo>
                        <a:pt x="3763565" y="216852"/>
                        <a:pt x="3913849" y="531176"/>
                        <a:pt x="3975232" y="703684"/>
                      </a:cubicBezTo>
                      <a:cubicBezTo>
                        <a:pt x="4036615" y="876192"/>
                        <a:pt x="3910674" y="924876"/>
                        <a:pt x="4000632" y="1135484"/>
                      </a:cubicBezTo>
                      <a:cubicBezTo>
                        <a:pt x="4023122" y="1188136"/>
                        <a:pt x="4067836" y="1231528"/>
                        <a:pt x="4121927" y="1275728"/>
                      </a:cubicBezTo>
                      <a:lnTo>
                        <a:pt x="4199308" y="1336668"/>
                      </a:lnTo>
                      <a:lnTo>
                        <a:pt x="4196371" y="1335036"/>
                      </a:lnTo>
                      <a:cubicBezTo>
                        <a:pt x="4151444" y="1309792"/>
                        <a:pt x="4108582" y="1291692"/>
                        <a:pt x="4065402" y="1318364"/>
                      </a:cubicBezTo>
                      <a:cubicBezTo>
                        <a:pt x="3979042" y="1371704"/>
                        <a:pt x="3906652" y="1567284"/>
                        <a:pt x="3821562" y="1714604"/>
                      </a:cubicBezTo>
                      <a:cubicBezTo>
                        <a:pt x="3736472" y="1861924"/>
                        <a:pt x="3643762" y="2107036"/>
                        <a:pt x="3554862" y="2202284"/>
                      </a:cubicBezTo>
                      <a:cubicBezTo>
                        <a:pt x="3465962" y="2297532"/>
                        <a:pt x="3331342" y="2175612"/>
                        <a:pt x="3288162" y="2286104"/>
                      </a:cubicBezTo>
                      <a:cubicBezTo>
                        <a:pt x="3244982" y="2396596"/>
                        <a:pt x="3255142" y="2715364"/>
                        <a:pt x="3295782" y="2865224"/>
                      </a:cubicBezTo>
                      <a:cubicBezTo>
                        <a:pt x="3336422" y="3015084"/>
                        <a:pt x="3515492" y="3087476"/>
                        <a:pt x="3532002" y="3185264"/>
                      </a:cubicBezTo>
                      <a:cubicBezTo>
                        <a:pt x="3548512" y="3283052"/>
                        <a:pt x="3388492" y="3357984"/>
                        <a:pt x="3394842" y="3451964"/>
                      </a:cubicBezTo>
                      <a:cubicBezTo>
                        <a:pt x="3401192" y="3545944"/>
                        <a:pt x="3601852" y="3703424"/>
                        <a:pt x="3570102" y="3749144"/>
                      </a:cubicBezTo>
                      <a:cubicBezTo>
                        <a:pt x="3538352" y="3794864"/>
                        <a:pt x="3300862" y="3700884"/>
                        <a:pt x="3204342" y="3726284"/>
                      </a:cubicBezTo>
                      <a:cubicBezTo>
                        <a:pt x="3107822" y="3751684"/>
                        <a:pt x="3065912" y="3872332"/>
                        <a:pt x="2990982" y="3901544"/>
                      </a:cubicBezTo>
                      <a:cubicBezTo>
                        <a:pt x="2916052" y="3930756"/>
                        <a:pt x="2905892" y="3877412"/>
                        <a:pt x="2754762" y="3901544"/>
                      </a:cubicBezTo>
                      <a:cubicBezTo>
                        <a:pt x="2660306" y="3916628"/>
                        <a:pt x="2455717" y="3890036"/>
                        <a:pt x="2294474" y="3917580"/>
                      </a:cubicBezTo>
                      <a:lnTo>
                        <a:pt x="2274033" y="3922964"/>
                      </a:lnTo>
                      <a:lnTo>
                        <a:pt x="2273304" y="3921984"/>
                      </a:lnTo>
                      <a:cubicBezTo>
                        <a:pt x="2178500" y="3781848"/>
                        <a:pt x="2178500" y="3696280"/>
                        <a:pt x="2038483" y="3672944"/>
                      </a:cubicBezTo>
                      <a:cubicBezTo>
                        <a:pt x="1878463" y="3646276"/>
                        <a:pt x="1616843" y="3956156"/>
                        <a:pt x="1360303" y="3825344"/>
                      </a:cubicBezTo>
                      <a:cubicBezTo>
                        <a:pt x="1344269" y="3817168"/>
                        <a:pt x="1328087" y="3804496"/>
                        <a:pt x="1311761" y="3788044"/>
                      </a:cubicBezTo>
                      <a:lnTo>
                        <a:pt x="1289089" y="3760500"/>
                      </a:lnTo>
                      <a:lnTo>
                        <a:pt x="1334261" y="3691692"/>
                      </a:lnTo>
                      <a:cubicBezTo>
                        <a:pt x="1441919" y="3508212"/>
                        <a:pt x="1537169" y="3239004"/>
                        <a:pt x="1623395" y="3100644"/>
                      </a:cubicBezTo>
                      <a:cubicBezTo>
                        <a:pt x="1738363" y="2916156"/>
                        <a:pt x="1872047" y="2833272"/>
                        <a:pt x="1912152" y="2731672"/>
                      </a:cubicBezTo>
                      <a:cubicBezTo>
                        <a:pt x="1952257" y="2630072"/>
                        <a:pt x="1845310" y="2597988"/>
                        <a:pt x="1864026" y="2491044"/>
                      </a:cubicBezTo>
                      <a:cubicBezTo>
                        <a:pt x="1882742" y="2384096"/>
                        <a:pt x="2077921" y="2164852"/>
                        <a:pt x="2024447" y="2089988"/>
                      </a:cubicBezTo>
                      <a:cubicBezTo>
                        <a:pt x="1970973" y="2015124"/>
                        <a:pt x="1551205" y="2111380"/>
                        <a:pt x="1543184" y="2041864"/>
                      </a:cubicBezTo>
                      <a:cubicBezTo>
                        <a:pt x="1535163" y="1972348"/>
                        <a:pt x="1896111" y="1771820"/>
                        <a:pt x="1976321" y="1672896"/>
                      </a:cubicBezTo>
                      <a:cubicBezTo>
                        <a:pt x="2056531" y="1573968"/>
                        <a:pt x="2085942" y="1547232"/>
                        <a:pt x="2024447" y="1448304"/>
                      </a:cubicBezTo>
                      <a:cubicBezTo>
                        <a:pt x="1962952" y="1349380"/>
                        <a:pt x="1716973" y="1207676"/>
                        <a:pt x="1607352" y="1079336"/>
                      </a:cubicBezTo>
                      <a:cubicBezTo>
                        <a:pt x="1497731" y="951000"/>
                        <a:pt x="1398805" y="769188"/>
                        <a:pt x="1366721" y="678284"/>
                      </a:cubicBezTo>
                      <a:lnTo>
                        <a:pt x="1361970" y="655896"/>
                      </a:lnTo>
                      <a:lnTo>
                        <a:pt x="1381505" y="652884"/>
                      </a:lnTo>
                      <a:cubicBezTo>
                        <a:pt x="1494962" y="645144"/>
                        <a:pt x="1670182" y="679076"/>
                        <a:pt x="1720982" y="652884"/>
                      </a:cubicBezTo>
                      <a:cubicBezTo>
                        <a:pt x="1788715" y="617960"/>
                        <a:pt x="1676532" y="533292"/>
                        <a:pt x="1701932" y="468732"/>
                      </a:cubicBezTo>
                      <a:cubicBezTo>
                        <a:pt x="1727332" y="404176"/>
                        <a:pt x="1803532" y="297284"/>
                        <a:pt x="1873382" y="265532"/>
                      </a:cubicBezTo>
                      <a:cubicBezTo>
                        <a:pt x="1943232" y="233784"/>
                        <a:pt x="2064940" y="308924"/>
                        <a:pt x="2121032" y="278236"/>
                      </a:cubicBezTo>
                      <a:cubicBezTo>
                        <a:pt x="2177124" y="247540"/>
                        <a:pt x="2090340" y="61276"/>
                        <a:pt x="2209932" y="81384"/>
                      </a:cubicBezTo>
                      <a:cubicBezTo>
                        <a:pt x="2329524" y="101492"/>
                        <a:pt x="2686182" y="313160"/>
                        <a:pt x="2838582" y="398884"/>
                      </a:cubicBezTo>
                      <a:cubicBezTo>
                        <a:pt x="2990982" y="484608"/>
                        <a:pt x="3053424" y="588324"/>
                        <a:pt x="3124332" y="595732"/>
                      </a:cubicBezTo>
                      <a:cubicBezTo>
                        <a:pt x="3195240" y="603140"/>
                        <a:pt x="3256624" y="517416"/>
                        <a:pt x="3264032" y="443332"/>
                      </a:cubicBezTo>
                      <a:cubicBezTo>
                        <a:pt x="3271440" y="369252"/>
                        <a:pt x="3181482" y="224260"/>
                        <a:pt x="3168782" y="151236"/>
                      </a:cubicBezTo>
                      <a:cubicBezTo>
                        <a:pt x="3156082" y="78208"/>
                        <a:pt x="3110574" y="13652"/>
                        <a:pt x="3187832" y="5184"/>
                      </a:cubicBezTo>
                      <a:cubicBezTo>
                        <a:pt x="3207146" y="3068"/>
                        <a:pt x="3236383" y="684"/>
                        <a:pt x="3271424" y="12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2" name="フリーフォーム: 図形 1971">
                  <a:extLst>
                    <a:ext uri="{FF2B5EF4-FFF2-40B4-BE49-F238E27FC236}">
                      <a16:creationId xmlns:a16="http://schemas.microsoft.com/office/drawing/2014/main" id="{BAC6913D-7114-5F9B-4615-2EEF7FE7A6BA}"/>
                    </a:ext>
                  </a:extLst>
                </p:cNvPr>
                <p:cNvSpPr/>
                <p:nvPr/>
              </p:nvSpPr>
              <p:spPr>
                <a:xfrm>
                  <a:off x="14203950" y="35928363"/>
                  <a:ext cx="3728659" cy="3486941"/>
                </a:xfrm>
                <a:custGeom>
                  <a:avLst/>
                  <a:gdLst>
                    <a:gd name="connsiteX0" fmla="*/ 2323792 w 3728659"/>
                    <a:gd name="connsiteY0" fmla="*/ 45 h 3486941"/>
                    <a:gd name="connsiteX1" fmla="*/ 2704431 w 3728659"/>
                    <a:gd name="connsiteY1" fmla="*/ 182417 h 3486941"/>
                    <a:gd name="connsiteX2" fmla="*/ 2816727 w 3728659"/>
                    <a:gd name="connsiteY2" fmla="*/ 743889 h 3486941"/>
                    <a:gd name="connsiteX3" fmla="*/ 2511927 w 3728659"/>
                    <a:gd name="connsiteY3" fmla="*/ 1080773 h 3486941"/>
                    <a:gd name="connsiteX4" fmla="*/ 2078790 w 3728659"/>
                    <a:gd name="connsiteY4" fmla="*/ 1305365 h 3486941"/>
                    <a:gd name="connsiteX5" fmla="*/ 2159000 w 3728659"/>
                    <a:gd name="connsiteY5" fmla="*/ 1545997 h 3486941"/>
                    <a:gd name="connsiteX6" fmla="*/ 2576095 w 3728659"/>
                    <a:gd name="connsiteY6" fmla="*/ 1513909 h 3486941"/>
                    <a:gd name="connsiteX7" fmla="*/ 3265907 w 3728659"/>
                    <a:gd name="connsiteY7" fmla="*/ 1562037 h 3486941"/>
                    <a:gd name="connsiteX8" fmla="*/ 3041315 w 3728659"/>
                    <a:gd name="connsiteY8" fmla="*/ 1963089 h 3486941"/>
                    <a:gd name="connsiteX9" fmla="*/ 3201735 w 3728659"/>
                    <a:gd name="connsiteY9" fmla="*/ 2155597 h 3486941"/>
                    <a:gd name="connsiteX10" fmla="*/ 3554663 w 3728659"/>
                    <a:gd name="connsiteY10" fmla="*/ 2251849 h 3486941"/>
                    <a:gd name="connsiteX11" fmla="*/ 3314031 w 3728659"/>
                    <a:gd name="connsiteY11" fmla="*/ 2428309 h 3486941"/>
                    <a:gd name="connsiteX12" fmla="*/ 3715083 w 3728659"/>
                    <a:gd name="connsiteY12" fmla="*/ 2733109 h 3486941"/>
                    <a:gd name="connsiteX13" fmla="*/ 3241843 w 3728659"/>
                    <a:gd name="connsiteY13" fmla="*/ 3374797 h 3486941"/>
                    <a:gd name="connsiteX14" fmla="*/ 3146861 w 3728659"/>
                    <a:gd name="connsiteY14" fmla="*/ 3486941 h 3486941"/>
                    <a:gd name="connsiteX15" fmla="*/ 3146651 w 3728659"/>
                    <a:gd name="connsiteY15" fmla="*/ 3482813 h 3486941"/>
                    <a:gd name="connsiteX16" fmla="*/ 3101071 w 3728659"/>
                    <a:gd name="connsiteY16" fmla="*/ 3162237 h 3486941"/>
                    <a:gd name="connsiteX17" fmla="*/ 2803891 w 3728659"/>
                    <a:gd name="connsiteY17" fmla="*/ 3093657 h 3486941"/>
                    <a:gd name="connsiteX18" fmla="*/ 2697211 w 3728659"/>
                    <a:gd name="connsiteY18" fmla="*/ 3314637 h 3486941"/>
                    <a:gd name="connsiteX19" fmla="*/ 2179051 w 3728659"/>
                    <a:gd name="connsiteY19" fmla="*/ 3337497 h 3486941"/>
                    <a:gd name="connsiteX20" fmla="*/ 2041891 w 3728659"/>
                    <a:gd name="connsiteY20" fmla="*/ 3139377 h 3486941"/>
                    <a:gd name="connsiteX21" fmla="*/ 1698991 w 3728659"/>
                    <a:gd name="connsiteY21" fmla="*/ 3192717 h 3486941"/>
                    <a:gd name="connsiteX22" fmla="*/ 1624875 w 3728659"/>
                    <a:gd name="connsiteY22" fmla="*/ 3171701 h 3486941"/>
                    <a:gd name="connsiteX23" fmla="*/ 1558577 w 3728659"/>
                    <a:gd name="connsiteY23" fmla="*/ 3134821 h 3486941"/>
                    <a:gd name="connsiteX24" fmla="*/ 1481196 w 3728659"/>
                    <a:gd name="connsiteY24" fmla="*/ 3073881 h 3486941"/>
                    <a:gd name="connsiteX25" fmla="*/ 1359901 w 3728659"/>
                    <a:gd name="connsiteY25" fmla="*/ 2933637 h 3486941"/>
                    <a:gd name="connsiteX26" fmla="*/ 1334501 w 3728659"/>
                    <a:gd name="connsiteY26" fmla="*/ 2501837 h 3486941"/>
                    <a:gd name="connsiteX27" fmla="*/ 991601 w 3728659"/>
                    <a:gd name="connsiteY27" fmla="*/ 1898589 h 3486941"/>
                    <a:gd name="connsiteX28" fmla="*/ 547101 w 3728659"/>
                    <a:gd name="connsiteY28" fmla="*/ 1803337 h 3486941"/>
                    <a:gd name="connsiteX29" fmla="*/ 528051 w 3728659"/>
                    <a:gd name="connsiteY29" fmla="*/ 1949389 h 3486941"/>
                    <a:gd name="connsiteX30" fmla="*/ 623301 w 3728659"/>
                    <a:gd name="connsiteY30" fmla="*/ 2241485 h 3486941"/>
                    <a:gd name="connsiteX31" fmla="*/ 483601 w 3728659"/>
                    <a:gd name="connsiteY31" fmla="*/ 2393885 h 3486941"/>
                    <a:gd name="connsiteX32" fmla="*/ 197851 w 3728659"/>
                    <a:gd name="connsiteY32" fmla="*/ 2197037 h 3486941"/>
                    <a:gd name="connsiteX33" fmla="*/ 131988 w 3728659"/>
                    <a:gd name="connsiteY33" fmla="*/ 2159605 h 3486941"/>
                    <a:gd name="connsiteX34" fmla="*/ 73939 w 3728659"/>
                    <a:gd name="connsiteY34" fmla="*/ 2126513 h 3486941"/>
                    <a:gd name="connsiteX35" fmla="*/ 102204 w 3728659"/>
                    <a:gd name="connsiteY35" fmla="*/ 2080357 h 3486941"/>
                    <a:gd name="connsiteX36" fmla="*/ 191501 w 3728659"/>
                    <a:gd name="connsiteY36" fmla="*/ 1860485 h 3486941"/>
                    <a:gd name="connsiteX37" fmla="*/ 1001 w 3728659"/>
                    <a:gd name="connsiteY37" fmla="*/ 1669989 h 3486941"/>
                    <a:gd name="connsiteX38" fmla="*/ 115301 w 3728659"/>
                    <a:gd name="connsiteY38" fmla="*/ 1530285 h 3486941"/>
                    <a:gd name="connsiteX39" fmla="*/ 89901 w 3728659"/>
                    <a:gd name="connsiteY39" fmla="*/ 1193737 h 3486941"/>
                    <a:gd name="connsiteX40" fmla="*/ 185151 w 3728659"/>
                    <a:gd name="connsiteY40" fmla="*/ 1098485 h 3486941"/>
                    <a:gd name="connsiteX41" fmla="*/ 553451 w 3728659"/>
                    <a:gd name="connsiteY41" fmla="*/ 596837 h 3486941"/>
                    <a:gd name="connsiteX42" fmla="*/ 1086851 w 3728659"/>
                    <a:gd name="connsiteY42" fmla="*/ 622237 h 3486941"/>
                    <a:gd name="connsiteX43" fmla="*/ 1071429 w 3728659"/>
                    <a:gd name="connsiteY43" fmla="*/ 322701 h 3486941"/>
                    <a:gd name="connsiteX44" fmla="*/ 1063867 w 3728659"/>
                    <a:gd name="connsiteY44" fmla="*/ 287037 h 3486941"/>
                    <a:gd name="connsiteX45" fmla="*/ 1105109 w 3728659"/>
                    <a:gd name="connsiteY45" fmla="*/ 299473 h 3486941"/>
                    <a:gd name="connsiteX46" fmla="*/ 1918369 w 3728659"/>
                    <a:gd name="connsiteY46" fmla="*/ 358877 h 3486941"/>
                    <a:gd name="connsiteX47" fmla="*/ 2271295 w 3728659"/>
                    <a:gd name="connsiteY47" fmla="*/ 5953 h 3486941"/>
                    <a:gd name="connsiteX48" fmla="*/ 2323792 w 3728659"/>
                    <a:gd name="connsiteY48" fmla="*/ 45 h 348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728659" h="3486941">
                      <a:moveTo>
                        <a:pt x="2323792" y="45"/>
                      </a:moveTo>
                      <a:cubicBezTo>
                        <a:pt x="2453231" y="-2111"/>
                        <a:pt x="2624891" y="74801"/>
                        <a:pt x="2704431" y="182417"/>
                      </a:cubicBezTo>
                      <a:cubicBezTo>
                        <a:pt x="2795335" y="305405"/>
                        <a:pt x="2848811" y="594165"/>
                        <a:pt x="2816727" y="743889"/>
                      </a:cubicBezTo>
                      <a:cubicBezTo>
                        <a:pt x="2784643" y="893617"/>
                        <a:pt x="2634915" y="987197"/>
                        <a:pt x="2511927" y="1080773"/>
                      </a:cubicBezTo>
                      <a:cubicBezTo>
                        <a:pt x="2388938" y="1174353"/>
                        <a:pt x="2137611" y="1227825"/>
                        <a:pt x="2078790" y="1305365"/>
                      </a:cubicBezTo>
                      <a:cubicBezTo>
                        <a:pt x="2019969" y="1382901"/>
                        <a:pt x="2076116" y="1511237"/>
                        <a:pt x="2159000" y="1545997"/>
                      </a:cubicBezTo>
                      <a:cubicBezTo>
                        <a:pt x="2241884" y="1580753"/>
                        <a:pt x="2391611" y="1511237"/>
                        <a:pt x="2576095" y="1513909"/>
                      </a:cubicBezTo>
                      <a:cubicBezTo>
                        <a:pt x="2760579" y="1516585"/>
                        <a:pt x="3188367" y="1487173"/>
                        <a:pt x="3265907" y="1562037"/>
                      </a:cubicBezTo>
                      <a:cubicBezTo>
                        <a:pt x="3343443" y="1636901"/>
                        <a:pt x="3052011" y="1864165"/>
                        <a:pt x="3041315" y="1963089"/>
                      </a:cubicBezTo>
                      <a:cubicBezTo>
                        <a:pt x="3030619" y="2062017"/>
                        <a:pt x="3116179" y="2107469"/>
                        <a:pt x="3201735" y="2155597"/>
                      </a:cubicBezTo>
                      <a:cubicBezTo>
                        <a:pt x="3287295" y="2203721"/>
                        <a:pt x="3535947" y="2206397"/>
                        <a:pt x="3554663" y="2251849"/>
                      </a:cubicBezTo>
                      <a:cubicBezTo>
                        <a:pt x="3573379" y="2297301"/>
                        <a:pt x="3287295" y="2348101"/>
                        <a:pt x="3314031" y="2428309"/>
                      </a:cubicBezTo>
                      <a:cubicBezTo>
                        <a:pt x="3340767" y="2508521"/>
                        <a:pt x="3814011" y="2465741"/>
                        <a:pt x="3715083" y="2733109"/>
                      </a:cubicBezTo>
                      <a:cubicBezTo>
                        <a:pt x="3665621" y="2866793"/>
                        <a:pt x="3457743" y="3119457"/>
                        <a:pt x="3241843" y="3374797"/>
                      </a:cubicBezTo>
                      <a:lnTo>
                        <a:pt x="3146861" y="3486941"/>
                      </a:lnTo>
                      <a:lnTo>
                        <a:pt x="3146651" y="3482813"/>
                      </a:lnTo>
                      <a:cubicBezTo>
                        <a:pt x="3138279" y="3307493"/>
                        <a:pt x="3140759" y="3252725"/>
                        <a:pt x="3101071" y="3162237"/>
                      </a:cubicBezTo>
                      <a:cubicBezTo>
                        <a:pt x="3037571" y="3017457"/>
                        <a:pt x="2871201" y="3068257"/>
                        <a:pt x="2803891" y="3093657"/>
                      </a:cubicBezTo>
                      <a:cubicBezTo>
                        <a:pt x="2736581" y="3119057"/>
                        <a:pt x="2801351" y="3273997"/>
                        <a:pt x="2697211" y="3314637"/>
                      </a:cubicBezTo>
                      <a:cubicBezTo>
                        <a:pt x="2593071" y="3355277"/>
                        <a:pt x="2288271" y="3366709"/>
                        <a:pt x="2179051" y="3337497"/>
                      </a:cubicBezTo>
                      <a:cubicBezTo>
                        <a:pt x="2069831" y="3308285"/>
                        <a:pt x="2121901" y="3163509"/>
                        <a:pt x="2041891" y="3139377"/>
                      </a:cubicBezTo>
                      <a:cubicBezTo>
                        <a:pt x="1961881" y="3115245"/>
                        <a:pt x="1801861" y="3196525"/>
                        <a:pt x="1698991" y="3192717"/>
                      </a:cubicBezTo>
                      <a:cubicBezTo>
                        <a:pt x="1673273" y="3191765"/>
                        <a:pt x="1648667" y="3183193"/>
                        <a:pt x="1624875" y="3171701"/>
                      </a:cubicBezTo>
                      <a:lnTo>
                        <a:pt x="1558577" y="3134821"/>
                      </a:lnTo>
                      <a:lnTo>
                        <a:pt x="1481196" y="3073881"/>
                      </a:lnTo>
                      <a:cubicBezTo>
                        <a:pt x="1427105" y="3029681"/>
                        <a:pt x="1382391" y="2986289"/>
                        <a:pt x="1359901" y="2933637"/>
                      </a:cubicBezTo>
                      <a:cubicBezTo>
                        <a:pt x="1269943" y="2723029"/>
                        <a:pt x="1395884" y="2674345"/>
                        <a:pt x="1334501" y="2501837"/>
                      </a:cubicBezTo>
                      <a:cubicBezTo>
                        <a:pt x="1273118" y="2329329"/>
                        <a:pt x="1122834" y="2015005"/>
                        <a:pt x="991601" y="1898589"/>
                      </a:cubicBezTo>
                      <a:cubicBezTo>
                        <a:pt x="860368" y="1782169"/>
                        <a:pt x="624359" y="1794869"/>
                        <a:pt x="547101" y="1803337"/>
                      </a:cubicBezTo>
                      <a:cubicBezTo>
                        <a:pt x="469843" y="1811805"/>
                        <a:pt x="515351" y="1876361"/>
                        <a:pt x="528051" y="1949389"/>
                      </a:cubicBezTo>
                      <a:cubicBezTo>
                        <a:pt x="540751" y="2022413"/>
                        <a:pt x="630709" y="2167405"/>
                        <a:pt x="623301" y="2241485"/>
                      </a:cubicBezTo>
                      <a:cubicBezTo>
                        <a:pt x="615893" y="2315569"/>
                        <a:pt x="554509" y="2401293"/>
                        <a:pt x="483601" y="2393885"/>
                      </a:cubicBezTo>
                      <a:cubicBezTo>
                        <a:pt x="412693" y="2386477"/>
                        <a:pt x="350251" y="2282761"/>
                        <a:pt x="197851" y="2197037"/>
                      </a:cubicBezTo>
                      <a:cubicBezTo>
                        <a:pt x="178801" y="2186321"/>
                        <a:pt x="156559" y="2173637"/>
                        <a:pt x="131988" y="2159605"/>
                      </a:cubicBezTo>
                      <a:lnTo>
                        <a:pt x="73939" y="2126513"/>
                      </a:lnTo>
                      <a:lnTo>
                        <a:pt x="102204" y="2080357"/>
                      </a:lnTo>
                      <a:cubicBezTo>
                        <a:pt x="149697" y="1996485"/>
                        <a:pt x="187797" y="1913405"/>
                        <a:pt x="191501" y="1860485"/>
                      </a:cubicBezTo>
                      <a:cubicBezTo>
                        <a:pt x="198909" y="1754653"/>
                        <a:pt x="13701" y="1725021"/>
                        <a:pt x="1001" y="1669989"/>
                      </a:cubicBezTo>
                      <a:cubicBezTo>
                        <a:pt x="-11699" y="1614953"/>
                        <a:pt x="100484" y="1609661"/>
                        <a:pt x="115301" y="1530285"/>
                      </a:cubicBezTo>
                      <a:cubicBezTo>
                        <a:pt x="130118" y="1450913"/>
                        <a:pt x="78259" y="1265705"/>
                        <a:pt x="89901" y="1193737"/>
                      </a:cubicBezTo>
                      <a:cubicBezTo>
                        <a:pt x="101543" y="1121769"/>
                        <a:pt x="107893" y="1197969"/>
                        <a:pt x="185151" y="1098485"/>
                      </a:cubicBezTo>
                      <a:cubicBezTo>
                        <a:pt x="262409" y="999005"/>
                        <a:pt x="403168" y="676213"/>
                        <a:pt x="553451" y="596837"/>
                      </a:cubicBezTo>
                      <a:cubicBezTo>
                        <a:pt x="703734" y="517461"/>
                        <a:pt x="995834" y="768285"/>
                        <a:pt x="1086851" y="622237"/>
                      </a:cubicBezTo>
                      <a:cubicBezTo>
                        <a:pt x="1120982" y="567469"/>
                        <a:pt x="1099601" y="453617"/>
                        <a:pt x="1071429" y="322701"/>
                      </a:cubicBezTo>
                      <a:lnTo>
                        <a:pt x="1063867" y="287037"/>
                      </a:lnTo>
                      <a:lnTo>
                        <a:pt x="1105109" y="299473"/>
                      </a:lnTo>
                      <a:cubicBezTo>
                        <a:pt x="1376948" y="367401"/>
                        <a:pt x="1743911" y="384949"/>
                        <a:pt x="1918369" y="358877"/>
                      </a:cubicBezTo>
                      <a:cubicBezTo>
                        <a:pt x="2150979" y="324121"/>
                        <a:pt x="2140285" y="35365"/>
                        <a:pt x="2271295" y="5953"/>
                      </a:cubicBezTo>
                      <a:cubicBezTo>
                        <a:pt x="2287671" y="2277"/>
                        <a:pt x="2305301" y="353"/>
                        <a:pt x="2323792" y="4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3" name="フリーフォーム: 図形 1972">
                  <a:extLst>
                    <a:ext uri="{FF2B5EF4-FFF2-40B4-BE49-F238E27FC236}">
                      <a16:creationId xmlns:a16="http://schemas.microsoft.com/office/drawing/2014/main" id="{7DA5DD72-9F6F-7CBB-9CC1-36F624210F28}"/>
                    </a:ext>
                  </a:extLst>
                </p:cNvPr>
                <p:cNvSpPr/>
                <p:nvPr/>
              </p:nvSpPr>
              <p:spPr>
                <a:xfrm>
                  <a:off x="10946590" y="36440639"/>
                  <a:ext cx="2442804" cy="2153253"/>
                </a:xfrm>
                <a:custGeom>
                  <a:avLst/>
                  <a:gdLst>
                    <a:gd name="connsiteX0" fmla="*/ 314469 w 2442804"/>
                    <a:gd name="connsiteY0" fmla="*/ 5 h 2153253"/>
                    <a:gd name="connsiteX1" fmla="*/ 587686 w 2442804"/>
                    <a:gd name="connsiteY1" fmla="*/ 55149 h 2153253"/>
                    <a:gd name="connsiteX2" fmla="*/ 699980 w 2442804"/>
                    <a:gd name="connsiteY2" fmla="*/ 295781 h 2153253"/>
                    <a:gd name="connsiteX3" fmla="*/ 864897 w 2442804"/>
                    <a:gd name="connsiteY3" fmla="*/ 245633 h 2153253"/>
                    <a:gd name="connsiteX4" fmla="*/ 889884 w 2442804"/>
                    <a:gd name="connsiteY4" fmla="*/ 233605 h 2153253"/>
                    <a:gd name="connsiteX5" fmla="*/ 915620 w 2442804"/>
                    <a:gd name="connsiteY5" fmla="*/ 256057 h 2153253"/>
                    <a:gd name="connsiteX6" fmla="*/ 953310 w 2442804"/>
                    <a:gd name="connsiteY6" fmla="*/ 281409 h 2153253"/>
                    <a:gd name="connsiteX7" fmla="*/ 1461310 w 2442804"/>
                    <a:gd name="connsiteY7" fmla="*/ 224261 h 2153253"/>
                    <a:gd name="connsiteX8" fmla="*/ 2007410 w 2442804"/>
                    <a:gd name="connsiteY8" fmla="*/ 465561 h 2153253"/>
                    <a:gd name="connsiteX9" fmla="*/ 2312210 w 2442804"/>
                    <a:gd name="connsiteY9" fmla="*/ 332209 h 2153253"/>
                    <a:gd name="connsiteX10" fmla="*/ 2439210 w 2442804"/>
                    <a:gd name="connsiteY10" fmla="*/ 649713 h 2153253"/>
                    <a:gd name="connsiteX11" fmla="*/ 2185210 w 2442804"/>
                    <a:gd name="connsiteY11" fmla="*/ 827513 h 2153253"/>
                    <a:gd name="connsiteX12" fmla="*/ 1823260 w 2442804"/>
                    <a:gd name="connsiteY12" fmla="*/ 1208513 h 2153253"/>
                    <a:gd name="connsiteX13" fmla="*/ 1897147 w 2442804"/>
                    <a:gd name="connsiteY13" fmla="*/ 1542973 h 2153253"/>
                    <a:gd name="connsiteX14" fmla="*/ 1903303 w 2442804"/>
                    <a:gd name="connsiteY14" fmla="*/ 1567089 h 2153253"/>
                    <a:gd name="connsiteX15" fmla="*/ 1891608 w 2442804"/>
                    <a:gd name="connsiteY15" fmla="*/ 1547945 h 2153253"/>
                    <a:gd name="connsiteX16" fmla="*/ 1838970 w 2442804"/>
                    <a:gd name="connsiteY16" fmla="*/ 1482897 h 2153253"/>
                    <a:gd name="connsiteX17" fmla="*/ 1662507 w 2442804"/>
                    <a:gd name="connsiteY17" fmla="*/ 1482897 h 2153253"/>
                    <a:gd name="connsiteX18" fmla="*/ 1470001 w 2442804"/>
                    <a:gd name="connsiteY18" fmla="*/ 1338521 h 2153253"/>
                    <a:gd name="connsiteX19" fmla="*/ 1212994 w 2442804"/>
                    <a:gd name="connsiteY19" fmla="*/ 1588173 h 2153253"/>
                    <a:gd name="connsiteX20" fmla="*/ 1470001 w 2442804"/>
                    <a:gd name="connsiteY20" fmla="*/ 2140625 h 2153253"/>
                    <a:gd name="connsiteX21" fmla="*/ 1469126 w 2442804"/>
                    <a:gd name="connsiteY21" fmla="*/ 2153253 h 2153253"/>
                    <a:gd name="connsiteX22" fmla="*/ 1358520 w 2442804"/>
                    <a:gd name="connsiteY22" fmla="*/ 2133625 h 2153253"/>
                    <a:gd name="connsiteX23" fmla="*/ 1073960 w 2442804"/>
                    <a:gd name="connsiteY23" fmla="*/ 2084809 h 2153253"/>
                    <a:gd name="connsiteX24" fmla="*/ 788210 w 2442804"/>
                    <a:gd name="connsiteY24" fmla="*/ 1907009 h 2153253"/>
                    <a:gd name="connsiteX25" fmla="*/ 534210 w 2442804"/>
                    <a:gd name="connsiteY25" fmla="*/ 1608561 h 2153253"/>
                    <a:gd name="connsiteX26" fmla="*/ 642160 w 2442804"/>
                    <a:gd name="connsiteY26" fmla="*/ 1513313 h 2153253"/>
                    <a:gd name="connsiteX27" fmla="*/ 572310 w 2442804"/>
                    <a:gd name="connsiteY27" fmla="*/ 1354561 h 2153253"/>
                    <a:gd name="connsiteX28" fmla="*/ 210360 w 2442804"/>
                    <a:gd name="connsiteY28" fmla="*/ 1303761 h 2153253"/>
                    <a:gd name="connsiteX29" fmla="*/ 191310 w 2442804"/>
                    <a:gd name="connsiteY29" fmla="*/ 1138661 h 2153253"/>
                    <a:gd name="connsiteX30" fmla="*/ 810 w 2442804"/>
                    <a:gd name="connsiteY30" fmla="*/ 935461 h 2153253"/>
                    <a:gd name="connsiteX31" fmla="*/ 68973 w 2442804"/>
                    <a:gd name="connsiteY31" fmla="*/ 787769 h 2153253"/>
                    <a:gd name="connsiteX32" fmla="*/ 105096 w 2442804"/>
                    <a:gd name="connsiteY32" fmla="*/ 732249 h 2153253"/>
                    <a:gd name="connsiteX33" fmla="*/ 127519 w 2442804"/>
                    <a:gd name="connsiteY33" fmla="*/ 765341 h 2153253"/>
                    <a:gd name="connsiteX34" fmla="*/ 218717 w 2442804"/>
                    <a:gd name="connsiteY34" fmla="*/ 857257 h 2153253"/>
                    <a:gd name="connsiteX35" fmla="*/ 266844 w 2442804"/>
                    <a:gd name="connsiteY35" fmla="*/ 504329 h 2153253"/>
                    <a:gd name="connsiteX36" fmla="*/ 186633 w 2442804"/>
                    <a:gd name="connsiteY36" fmla="*/ 39109 h 2153253"/>
                    <a:gd name="connsiteX37" fmla="*/ 314469 w 2442804"/>
                    <a:gd name="connsiteY37" fmla="*/ 5 h 215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442804" h="2153253">
                      <a:moveTo>
                        <a:pt x="314469" y="5"/>
                      </a:moveTo>
                      <a:cubicBezTo>
                        <a:pt x="411808" y="-415"/>
                        <a:pt x="534212" y="28413"/>
                        <a:pt x="587686" y="55149"/>
                      </a:cubicBezTo>
                      <a:cubicBezTo>
                        <a:pt x="673244" y="97929"/>
                        <a:pt x="606401" y="293109"/>
                        <a:pt x="699980" y="295781"/>
                      </a:cubicBezTo>
                      <a:cubicBezTo>
                        <a:pt x="735072" y="296785"/>
                        <a:pt x="797235" y="275981"/>
                        <a:pt x="864897" y="245633"/>
                      </a:cubicBezTo>
                      <a:lnTo>
                        <a:pt x="889884" y="233605"/>
                      </a:lnTo>
                      <a:lnTo>
                        <a:pt x="915620" y="256057"/>
                      </a:lnTo>
                      <a:cubicBezTo>
                        <a:pt x="928249" y="265885"/>
                        <a:pt x="940808" y="274397"/>
                        <a:pt x="953310" y="281409"/>
                      </a:cubicBezTo>
                      <a:cubicBezTo>
                        <a:pt x="1153335" y="393593"/>
                        <a:pt x="1285627" y="193569"/>
                        <a:pt x="1461310" y="224261"/>
                      </a:cubicBezTo>
                      <a:cubicBezTo>
                        <a:pt x="1636993" y="254953"/>
                        <a:pt x="1865593" y="447569"/>
                        <a:pt x="2007410" y="465561"/>
                      </a:cubicBezTo>
                      <a:cubicBezTo>
                        <a:pt x="2149227" y="483553"/>
                        <a:pt x="2240243" y="301521"/>
                        <a:pt x="2312210" y="332209"/>
                      </a:cubicBezTo>
                      <a:cubicBezTo>
                        <a:pt x="2384177" y="362905"/>
                        <a:pt x="2460377" y="567161"/>
                        <a:pt x="2439210" y="649713"/>
                      </a:cubicBezTo>
                      <a:cubicBezTo>
                        <a:pt x="2418043" y="732261"/>
                        <a:pt x="2287868" y="734377"/>
                        <a:pt x="2185210" y="827513"/>
                      </a:cubicBezTo>
                      <a:cubicBezTo>
                        <a:pt x="2082552" y="920645"/>
                        <a:pt x="1868768" y="1051877"/>
                        <a:pt x="1823260" y="1208513"/>
                      </a:cubicBezTo>
                      <a:cubicBezTo>
                        <a:pt x="1794818" y="1306409"/>
                        <a:pt x="1858979" y="1421253"/>
                        <a:pt x="1897147" y="1542973"/>
                      </a:cubicBezTo>
                      <a:lnTo>
                        <a:pt x="1903303" y="1567089"/>
                      </a:lnTo>
                      <a:lnTo>
                        <a:pt x="1891608" y="1547945"/>
                      </a:lnTo>
                      <a:cubicBezTo>
                        <a:pt x="1872558" y="1519993"/>
                        <a:pt x="1854344" y="1496933"/>
                        <a:pt x="1838970" y="1482897"/>
                      </a:cubicBezTo>
                      <a:cubicBezTo>
                        <a:pt x="1777475" y="1426753"/>
                        <a:pt x="1724002" y="1506961"/>
                        <a:pt x="1662507" y="1482897"/>
                      </a:cubicBezTo>
                      <a:cubicBezTo>
                        <a:pt x="1601012" y="1458833"/>
                        <a:pt x="1544920" y="1320973"/>
                        <a:pt x="1470001" y="1338521"/>
                      </a:cubicBezTo>
                      <a:cubicBezTo>
                        <a:pt x="1395082" y="1356065"/>
                        <a:pt x="1212994" y="1454489"/>
                        <a:pt x="1212994" y="1588173"/>
                      </a:cubicBezTo>
                      <a:cubicBezTo>
                        <a:pt x="1212994" y="1721857"/>
                        <a:pt x="1456577" y="2008445"/>
                        <a:pt x="1470001" y="2140625"/>
                      </a:cubicBezTo>
                      <a:lnTo>
                        <a:pt x="1469126" y="2153253"/>
                      </a:lnTo>
                      <a:lnTo>
                        <a:pt x="1358520" y="2133625"/>
                      </a:lnTo>
                      <a:cubicBezTo>
                        <a:pt x="1250437" y="2119205"/>
                        <a:pt x="1148044" y="2110737"/>
                        <a:pt x="1073960" y="2084809"/>
                      </a:cubicBezTo>
                      <a:cubicBezTo>
                        <a:pt x="925793" y="2032953"/>
                        <a:pt x="878168" y="1986385"/>
                        <a:pt x="788210" y="1907009"/>
                      </a:cubicBezTo>
                      <a:cubicBezTo>
                        <a:pt x="698252" y="1827637"/>
                        <a:pt x="558552" y="1674177"/>
                        <a:pt x="534210" y="1608561"/>
                      </a:cubicBezTo>
                      <a:cubicBezTo>
                        <a:pt x="509868" y="1542945"/>
                        <a:pt x="635810" y="1555645"/>
                        <a:pt x="642160" y="1513313"/>
                      </a:cubicBezTo>
                      <a:cubicBezTo>
                        <a:pt x="648510" y="1470977"/>
                        <a:pt x="644277" y="1389485"/>
                        <a:pt x="572310" y="1354561"/>
                      </a:cubicBezTo>
                      <a:cubicBezTo>
                        <a:pt x="500343" y="1319637"/>
                        <a:pt x="273860" y="1339745"/>
                        <a:pt x="210360" y="1303761"/>
                      </a:cubicBezTo>
                      <a:cubicBezTo>
                        <a:pt x="146860" y="1267777"/>
                        <a:pt x="226235" y="1200045"/>
                        <a:pt x="191310" y="1138661"/>
                      </a:cubicBezTo>
                      <a:cubicBezTo>
                        <a:pt x="156385" y="1077277"/>
                        <a:pt x="18802" y="1041293"/>
                        <a:pt x="810" y="935461"/>
                      </a:cubicBezTo>
                      <a:cubicBezTo>
                        <a:pt x="-5937" y="895773"/>
                        <a:pt x="30625" y="844033"/>
                        <a:pt x="68973" y="787769"/>
                      </a:cubicBezTo>
                      <a:lnTo>
                        <a:pt x="105096" y="732249"/>
                      </a:lnTo>
                      <a:lnTo>
                        <a:pt x="127519" y="765341"/>
                      </a:lnTo>
                      <a:cubicBezTo>
                        <a:pt x="159969" y="822113"/>
                        <a:pt x="170500" y="879677"/>
                        <a:pt x="218717" y="857257"/>
                      </a:cubicBezTo>
                      <a:cubicBezTo>
                        <a:pt x="295864" y="821385"/>
                        <a:pt x="272191" y="640689"/>
                        <a:pt x="266844" y="504329"/>
                      </a:cubicBezTo>
                      <a:cubicBezTo>
                        <a:pt x="261497" y="367969"/>
                        <a:pt x="133159" y="113969"/>
                        <a:pt x="186633" y="39109"/>
                      </a:cubicBezTo>
                      <a:cubicBezTo>
                        <a:pt x="206686" y="11033"/>
                        <a:pt x="256065" y="257"/>
                        <a:pt x="314469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4" name="フリーフォーム: 図形 1973">
                  <a:extLst>
                    <a:ext uri="{FF2B5EF4-FFF2-40B4-BE49-F238E27FC236}">
                      <a16:creationId xmlns:a16="http://schemas.microsoft.com/office/drawing/2014/main" id="{D2475FCA-26FC-F200-E295-3DE26691FE10}"/>
                    </a:ext>
                  </a:extLst>
                </p:cNvPr>
                <p:cNvSpPr/>
                <p:nvPr/>
              </p:nvSpPr>
              <p:spPr>
                <a:xfrm>
                  <a:off x="11836474" y="34987521"/>
                  <a:ext cx="3471882" cy="3401979"/>
                </a:xfrm>
                <a:custGeom>
                  <a:avLst/>
                  <a:gdLst>
                    <a:gd name="connsiteX0" fmla="*/ 2874139 w 3471882"/>
                    <a:gd name="connsiteY0" fmla="*/ 311 h 3401979"/>
                    <a:gd name="connsiteX1" fmla="*/ 2874139 w 3471882"/>
                    <a:gd name="connsiteY1" fmla="*/ 481575 h 3401979"/>
                    <a:gd name="connsiteX2" fmla="*/ 3243107 w 3471882"/>
                    <a:gd name="connsiteY2" fmla="*/ 1155343 h 3401979"/>
                    <a:gd name="connsiteX3" fmla="*/ 3345924 w 3471882"/>
                    <a:gd name="connsiteY3" fmla="*/ 1202119 h 3401979"/>
                    <a:gd name="connsiteX4" fmla="*/ 3431342 w 3471882"/>
                    <a:gd name="connsiteY4" fmla="*/ 1227879 h 3401979"/>
                    <a:gd name="connsiteX5" fmla="*/ 3438904 w 3471882"/>
                    <a:gd name="connsiteY5" fmla="*/ 1263543 h 3401979"/>
                    <a:gd name="connsiteX6" fmla="*/ 3454326 w 3471882"/>
                    <a:gd name="connsiteY6" fmla="*/ 1563079 h 3401979"/>
                    <a:gd name="connsiteX7" fmla="*/ 2920926 w 3471882"/>
                    <a:gd name="connsiteY7" fmla="*/ 1537679 h 3401979"/>
                    <a:gd name="connsiteX8" fmla="*/ 2552626 w 3471882"/>
                    <a:gd name="connsiteY8" fmla="*/ 2039327 h 3401979"/>
                    <a:gd name="connsiteX9" fmla="*/ 2457376 w 3471882"/>
                    <a:gd name="connsiteY9" fmla="*/ 2134579 h 3401979"/>
                    <a:gd name="connsiteX10" fmla="*/ 2482776 w 3471882"/>
                    <a:gd name="connsiteY10" fmla="*/ 2471127 h 3401979"/>
                    <a:gd name="connsiteX11" fmla="*/ 2368476 w 3471882"/>
                    <a:gd name="connsiteY11" fmla="*/ 2610831 h 3401979"/>
                    <a:gd name="connsiteX12" fmla="*/ 2558976 w 3471882"/>
                    <a:gd name="connsiteY12" fmla="*/ 2801327 h 3401979"/>
                    <a:gd name="connsiteX13" fmla="*/ 2469679 w 3471882"/>
                    <a:gd name="connsiteY13" fmla="*/ 3021199 h 3401979"/>
                    <a:gd name="connsiteX14" fmla="*/ 2441414 w 3471882"/>
                    <a:gd name="connsiteY14" fmla="*/ 3067355 h 3401979"/>
                    <a:gd name="connsiteX15" fmla="*/ 2419623 w 3471882"/>
                    <a:gd name="connsiteY15" fmla="*/ 3054935 h 3401979"/>
                    <a:gd name="connsiteX16" fmla="*/ 1936676 w 3471882"/>
                    <a:gd name="connsiteY16" fmla="*/ 2820379 h 3401979"/>
                    <a:gd name="connsiteX17" fmla="*/ 1847776 w 3471882"/>
                    <a:gd name="connsiteY17" fmla="*/ 3017231 h 3401979"/>
                    <a:gd name="connsiteX18" fmla="*/ 1600126 w 3471882"/>
                    <a:gd name="connsiteY18" fmla="*/ 3004527 h 3401979"/>
                    <a:gd name="connsiteX19" fmla="*/ 1428676 w 3471882"/>
                    <a:gd name="connsiteY19" fmla="*/ 3207727 h 3401979"/>
                    <a:gd name="connsiteX20" fmla="*/ 1447726 w 3471882"/>
                    <a:gd name="connsiteY20" fmla="*/ 3391879 h 3401979"/>
                    <a:gd name="connsiteX21" fmla="*/ 1108249 w 3471882"/>
                    <a:gd name="connsiteY21" fmla="*/ 3391879 h 3401979"/>
                    <a:gd name="connsiteX22" fmla="*/ 1088714 w 3471882"/>
                    <a:gd name="connsiteY22" fmla="*/ 3394891 h 3401979"/>
                    <a:gd name="connsiteX23" fmla="*/ 1087308 w 3471882"/>
                    <a:gd name="connsiteY23" fmla="*/ 3388267 h 3401979"/>
                    <a:gd name="connsiteX24" fmla="*/ 1141591 w 3471882"/>
                    <a:gd name="connsiteY24" fmla="*/ 3272899 h 3401979"/>
                    <a:gd name="connsiteX25" fmla="*/ 1059376 w 3471882"/>
                    <a:gd name="connsiteY25" fmla="*/ 3095435 h 3401979"/>
                    <a:gd name="connsiteX26" fmla="*/ 1013419 w 3471882"/>
                    <a:gd name="connsiteY26" fmla="*/ 3020207 h 3401979"/>
                    <a:gd name="connsiteX27" fmla="*/ 1007263 w 3471882"/>
                    <a:gd name="connsiteY27" fmla="*/ 2996091 h 3401979"/>
                    <a:gd name="connsiteX28" fmla="*/ 933376 w 3471882"/>
                    <a:gd name="connsiteY28" fmla="*/ 2661631 h 3401979"/>
                    <a:gd name="connsiteX29" fmla="*/ 1295326 w 3471882"/>
                    <a:gd name="connsiteY29" fmla="*/ 2280631 h 3401979"/>
                    <a:gd name="connsiteX30" fmla="*/ 1549326 w 3471882"/>
                    <a:gd name="connsiteY30" fmla="*/ 2102831 h 3401979"/>
                    <a:gd name="connsiteX31" fmla="*/ 1422326 w 3471882"/>
                    <a:gd name="connsiteY31" fmla="*/ 1785327 h 3401979"/>
                    <a:gd name="connsiteX32" fmla="*/ 1117526 w 3471882"/>
                    <a:gd name="connsiteY32" fmla="*/ 1918679 h 3401979"/>
                    <a:gd name="connsiteX33" fmla="*/ 571426 w 3471882"/>
                    <a:gd name="connsiteY33" fmla="*/ 1677379 h 3401979"/>
                    <a:gd name="connsiteX34" fmla="*/ 63426 w 3471882"/>
                    <a:gd name="connsiteY34" fmla="*/ 1734527 h 3401979"/>
                    <a:gd name="connsiteX35" fmla="*/ 25736 w 3471882"/>
                    <a:gd name="connsiteY35" fmla="*/ 1709175 h 3401979"/>
                    <a:gd name="connsiteX36" fmla="*/ 0 w 3471882"/>
                    <a:gd name="connsiteY36" fmla="*/ 1686723 h 3401979"/>
                    <a:gd name="connsiteX37" fmla="*/ 43709 w 3471882"/>
                    <a:gd name="connsiteY37" fmla="*/ 1665683 h 3401979"/>
                    <a:gd name="connsiteX38" fmla="*/ 259275 w 3471882"/>
                    <a:gd name="connsiteY38" fmla="*/ 1524311 h 3401979"/>
                    <a:gd name="connsiteX39" fmla="*/ 227191 w 3471882"/>
                    <a:gd name="connsiteY39" fmla="*/ 1299719 h 3401979"/>
                    <a:gd name="connsiteX40" fmla="*/ 515949 w 3471882"/>
                    <a:gd name="connsiteY40" fmla="*/ 1075131 h 3401979"/>
                    <a:gd name="connsiteX41" fmla="*/ 1125549 w 3471882"/>
                    <a:gd name="connsiteY41" fmla="*/ 1203467 h 3401979"/>
                    <a:gd name="connsiteX42" fmla="*/ 1253886 w 3471882"/>
                    <a:gd name="connsiteY42" fmla="*/ 417407 h 3401979"/>
                    <a:gd name="connsiteX43" fmla="*/ 2023907 w 3471882"/>
                    <a:gd name="connsiteY43" fmla="*/ 16351 h 3401979"/>
                    <a:gd name="connsiteX44" fmla="*/ 2537254 w 3471882"/>
                    <a:gd name="connsiteY44" fmla="*/ 144691 h 3401979"/>
                    <a:gd name="connsiteX45" fmla="*/ 2874139 w 3471882"/>
                    <a:gd name="connsiteY45" fmla="*/ 311 h 340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471882" h="3401979">
                      <a:moveTo>
                        <a:pt x="2874139" y="311"/>
                      </a:moveTo>
                      <a:cubicBezTo>
                        <a:pt x="3090707" y="8331"/>
                        <a:pt x="2809970" y="294415"/>
                        <a:pt x="2874139" y="481575"/>
                      </a:cubicBezTo>
                      <a:cubicBezTo>
                        <a:pt x="2938308" y="668731"/>
                        <a:pt x="3007823" y="1018983"/>
                        <a:pt x="3243107" y="1155343"/>
                      </a:cubicBezTo>
                      <a:cubicBezTo>
                        <a:pt x="3272518" y="1172387"/>
                        <a:pt x="3307234" y="1187971"/>
                        <a:pt x="3345924" y="1202119"/>
                      </a:cubicBezTo>
                      <a:lnTo>
                        <a:pt x="3431342" y="1227879"/>
                      </a:lnTo>
                      <a:lnTo>
                        <a:pt x="3438904" y="1263543"/>
                      </a:lnTo>
                      <a:cubicBezTo>
                        <a:pt x="3467076" y="1394459"/>
                        <a:pt x="3488457" y="1508311"/>
                        <a:pt x="3454326" y="1563079"/>
                      </a:cubicBezTo>
                      <a:cubicBezTo>
                        <a:pt x="3363309" y="1709127"/>
                        <a:pt x="3071209" y="1458303"/>
                        <a:pt x="2920926" y="1537679"/>
                      </a:cubicBezTo>
                      <a:cubicBezTo>
                        <a:pt x="2770643" y="1617055"/>
                        <a:pt x="2629884" y="1939847"/>
                        <a:pt x="2552626" y="2039327"/>
                      </a:cubicBezTo>
                      <a:cubicBezTo>
                        <a:pt x="2475368" y="2138811"/>
                        <a:pt x="2469018" y="2062611"/>
                        <a:pt x="2457376" y="2134579"/>
                      </a:cubicBezTo>
                      <a:cubicBezTo>
                        <a:pt x="2445734" y="2206547"/>
                        <a:pt x="2497593" y="2391755"/>
                        <a:pt x="2482776" y="2471127"/>
                      </a:cubicBezTo>
                      <a:cubicBezTo>
                        <a:pt x="2467959" y="2550503"/>
                        <a:pt x="2355776" y="2555795"/>
                        <a:pt x="2368476" y="2610831"/>
                      </a:cubicBezTo>
                      <a:cubicBezTo>
                        <a:pt x="2381176" y="2665863"/>
                        <a:pt x="2566384" y="2695495"/>
                        <a:pt x="2558976" y="2801327"/>
                      </a:cubicBezTo>
                      <a:cubicBezTo>
                        <a:pt x="2555272" y="2854247"/>
                        <a:pt x="2517172" y="2937327"/>
                        <a:pt x="2469679" y="3021199"/>
                      </a:cubicBezTo>
                      <a:lnTo>
                        <a:pt x="2441414" y="3067355"/>
                      </a:lnTo>
                      <a:lnTo>
                        <a:pt x="2419623" y="3054935"/>
                      </a:lnTo>
                      <a:cubicBezTo>
                        <a:pt x="2249414" y="2958295"/>
                        <a:pt x="2026370" y="2835459"/>
                        <a:pt x="1936676" y="2820379"/>
                      </a:cubicBezTo>
                      <a:cubicBezTo>
                        <a:pt x="1817084" y="2800271"/>
                        <a:pt x="1903868" y="2986535"/>
                        <a:pt x="1847776" y="3017231"/>
                      </a:cubicBezTo>
                      <a:cubicBezTo>
                        <a:pt x="1791684" y="3047919"/>
                        <a:pt x="1669976" y="2972779"/>
                        <a:pt x="1600126" y="3004527"/>
                      </a:cubicBezTo>
                      <a:cubicBezTo>
                        <a:pt x="1530276" y="3036279"/>
                        <a:pt x="1454076" y="3143171"/>
                        <a:pt x="1428676" y="3207727"/>
                      </a:cubicBezTo>
                      <a:cubicBezTo>
                        <a:pt x="1403276" y="3272287"/>
                        <a:pt x="1515459" y="3356955"/>
                        <a:pt x="1447726" y="3391879"/>
                      </a:cubicBezTo>
                      <a:cubicBezTo>
                        <a:pt x="1396926" y="3418071"/>
                        <a:pt x="1221706" y="3384139"/>
                        <a:pt x="1108249" y="3391879"/>
                      </a:cubicBezTo>
                      <a:lnTo>
                        <a:pt x="1088714" y="3394891"/>
                      </a:lnTo>
                      <a:lnTo>
                        <a:pt x="1087308" y="3388267"/>
                      </a:lnTo>
                      <a:cubicBezTo>
                        <a:pt x="1085444" y="3331387"/>
                        <a:pt x="1162646" y="3343083"/>
                        <a:pt x="1141591" y="3272899"/>
                      </a:cubicBezTo>
                      <a:cubicBezTo>
                        <a:pt x="1129560" y="3232795"/>
                        <a:pt x="1096807" y="3162611"/>
                        <a:pt x="1059376" y="3095435"/>
                      </a:cubicBezTo>
                      <a:lnTo>
                        <a:pt x="1013419" y="3020207"/>
                      </a:lnTo>
                      <a:lnTo>
                        <a:pt x="1007263" y="2996091"/>
                      </a:lnTo>
                      <a:cubicBezTo>
                        <a:pt x="969095" y="2874371"/>
                        <a:pt x="904934" y="2759527"/>
                        <a:pt x="933376" y="2661631"/>
                      </a:cubicBezTo>
                      <a:cubicBezTo>
                        <a:pt x="978884" y="2504995"/>
                        <a:pt x="1192668" y="2373763"/>
                        <a:pt x="1295326" y="2280631"/>
                      </a:cubicBezTo>
                      <a:cubicBezTo>
                        <a:pt x="1397984" y="2187495"/>
                        <a:pt x="1528159" y="2185379"/>
                        <a:pt x="1549326" y="2102831"/>
                      </a:cubicBezTo>
                      <a:cubicBezTo>
                        <a:pt x="1570493" y="2020279"/>
                        <a:pt x="1494293" y="1816023"/>
                        <a:pt x="1422326" y="1785327"/>
                      </a:cubicBezTo>
                      <a:cubicBezTo>
                        <a:pt x="1350359" y="1754639"/>
                        <a:pt x="1259343" y="1936671"/>
                        <a:pt x="1117526" y="1918679"/>
                      </a:cubicBezTo>
                      <a:cubicBezTo>
                        <a:pt x="975709" y="1900687"/>
                        <a:pt x="747109" y="1708071"/>
                        <a:pt x="571426" y="1677379"/>
                      </a:cubicBezTo>
                      <a:cubicBezTo>
                        <a:pt x="395743" y="1646687"/>
                        <a:pt x="263451" y="1846711"/>
                        <a:pt x="63426" y="1734527"/>
                      </a:cubicBezTo>
                      <a:cubicBezTo>
                        <a:pt x="50924" y="1727515"/>
                        <a:pt x="38365" y="1719003"/>
                        <a:pt x="25736" y="1709175"/>
                      </a:cubicBezTo>
                      <a:lnTo>
                        <a:pt x="0" y="1686723"/>
                      </a:lnTo>
                      <a:lnTo>
                        <a:pt x="43709" y="1665683"/>
                      </a:lnTo>
                      <a:cubicBezTo>
                        <a:pt x="135617" y="1618559"/>
                        <a:pt x="224517" y="1561743"/>
                        <a:pt x="259275" y="1524311"/>
                      </a:cubicBezTo>
                      <a:cubicBezTo>
                        <a:pt x="328791" y="1449447"/>
                        <a:pt x="184412" y="1374583"/>
                        <a:pt x="227191" y="1299719"/>
                      </a:cubicBezTo>
                      <a:cubicBezTo>
                        <a:pt x="269970" y="1224859"/>
                        <a:pt x="366223" y="1091175"/>
                        <a:pt x="515949" y="1075131"/>
                      </a:cubicBezTo>
                      <a:cubicBezTo>
                        <a:pt x="665675" y="1059091"/>
                        <a:pt x="1002559" y="1313087"/>
                        <a:pt x="1125549" y="1203467"/>
                      </a:cubicBezTo>
                      <a:cubicBezTo>
                        <a:pt x="1248538" y="1093847"/>
                        <a:pt x="1104160" y="615255"/>
                        <a:pt x="1253886" y="417407"/>
                      </a:cubicBezTo>
                      <a:cubicBezTo>
                        <a:pt x="1403612" y="219551"/>
                        <a:pt x="1810012" y="61807"/>
                        <a:pt x="2023907" y="16351"/>
                      </a:cubicBezTo>
                      <a:cubicBezTo>
                        <a:pt x="2237802" y="-29101"/>
                        <a:pt x="2395549" y="147363"/>
                        <a:pt x="2537254" y="144691"/>
                      </a:cubicBezTo>
                      <a:cubicBezTo>
                        <a:pt x="2678959" y="142015"/>
                        <a:pt x="2657571" y="-7709"/>
                        <a:pt x="2874139" y="31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5" name="フリーフォーム: 図形 1974">
                  <a:extLst>
                    <a:ext uri="{FF2B5EF4-FFF2-40B4-BE49-F238E27FC236}">
                      <a16:creationId xmlns:a16="http://schemas.microsoft.com/office/drawing/2014/main" id="{5C24DAA3-E501-8808-79D7-9149BB3FC21A}"/>
                    </a:ext>
                  </a:extLst>
                </p:cNvPr>
                <p:cNvSpPr/>
                <p:nvPr/>
              </p:nvSpPr>
              <p:spPr>
                <a:xfrm>
                  <a:off x="14302445" y="32258496"/>
                  <a:ext cx="4307172" cy="3095255"/>
                </a:xfrm>
                <a:custGeom>
                  <a:avLst/>
                  <a:gdLst>
                    <a:gd name="connsiteX0" fmla="*/ 2440720 w 4307172"/>
                    <a:gd name="connsiteY0" fmla="*/ 1 h 3095255"/>
                    <a:gd name="connsiteX1" fmla="*/ 2627051 w 4307172"/>
                    <a:gd name="connsiteY1" fmla="*/ 42269 h 3095255"/>
                    <a:gd name="connsiteX2" fmla="*/ 2641001 w 4307172"/>
                    <a:gd name="connsiteY2" fmla="*/ 39803 h 3095255"/>
                    <a:gd name="connsiteX3" fmla="*/ 2641279 w 4307172"/>
                    <a:gd name="connsiteY3" fmla="*/ 40781 h 3095255"/>
                    <a:gd name="connsiteX4" fmla="*/ 2705395 w 4307172"/>
                    <a:gd name="connsiteY4" fmla="*/ 294145 h 3095255"/>
                    <a:gd name="connsiteX5" fmla="*/ 2522515 w 4307172"/>
                    <a:gd name="connsiteY5" fmla="*/ 598945 h 3095255"/>
                    <a:gd name="connsiteX6" fmla="*/ 2644435 w 4307172"/>
                    <a:gd name="connsiteY6" fmla="*/ 880885 h 3095255"/>
                    <a:gd name="connsiteX7" fmla="*/ 2880655 w 4307172"/>
                    <a:gd name="connsiteY7" fmla="*/ 903745 h 3095255"/>
                    <a:gd name="connsiteX8" fmla="*/ 2842555 w 4307172"/>
                    <a:gd name="connsiteY8" fmla="*/ 1223785 h 3095255"/>
                    <a:gd name="connsiteX9" fmla="*/ 3375955 w 4307172"/>
                    <a:gd name="connsiteY9" fmla="*/ 1383805 h 3095255"/>
                    <a:gd name="connsiteX10" fmla="*/ 3665515 w 4307172"/>
                    <a:gd name="connsiteY10" fmla="*/ 736105 h 3095255"/>
                    <a:gd name="connsiteX11" fmla="*/ 3970315 w 4307172"/>
                    <a:gd name="connsiteY11" fmla="*/ 1589545 h 3095255"/>
                    <a:gd name="connsiteX12" fmla="*/ 4271655 w 4307172"/>
                    <a:gd name="connsiteY12" fmla="*/ 1720401 h 3095255"/>
                    <a:gd name="connsiteX13" fmla="*/ 4273275 w 4307172"/>
                    <a:gd name="connsiteY13" fmla="*/ 1720729 h 3095255"/>
                    <a:gd name="connsiteX14" fmla="*/ 4280831 w 4307172"/>
                    <a:gd name="connsiteY14" fmla="*/ 1745753 h 3095255"/>
                    <a:gd name="connsiteX15" fmla="*/ 4299879 w 4307172"/>
                    <a:gd name="connsiteY15" fmla="*/ 2021981 h 3095255"/>
                    <a:gd name="connsiteX16" fmla="*/ 4157005 w 4307172"/>
                    <a:gd name="connsiteY16" fmla="*/ 2069605 h 3095255"/>
                    <a:gd name="connsiteX17" fmla="*/ 4109379 w 4307172"/>
                    <a:gd name="connsiteY17" fmla="*/ 2555381 h 3095255"/>
                    <a:gd name="connsiteX18" fmla="*/ 3890305 w 4307172"/>
                    <a:gd name="connsiteY18" fmla="*/ 2688729 h 3095255"/>
                    <a:gd name="connsiteX19" fmla="*/ 3947455 w 4307172"/>
                    <a:gd name="connsiteY19" fmla="*/ 3079257 h 3095255"/>
                    <a:gd name="connsiteX20" fmla="*/ 3690279 w 4307172"/>
                    <a:gd name="connsiteY20" fmla="*/ 2945905 h 3095255"/>
                    <a:gd name="connsiteX21" fmla="*/ 2766355 w 4307172"/>
                    <a:gd name="connsiteY21" fmla="*/ 2279153 h 3095255"/>
                    <a:gd name="connsiteX22" fmla="*/ 2118658 w 4307172"/>
                    <a:gd name="connsiteY22" fmla="*/ 2441081 h 3095255"/>
                    <a:gd name="connsiteX23" fmla="*/ 1918633 w 4307172"/>
                    <a:gd name="connsiteY23" fmla="*/ 2441081 h 3095255"/>
                    <a:gd name="connsiteX24" fmla="*/ 1813857 w 4307172"/>
                    <a:gd name="connsiteY24" fmla="*/ 2517281 h 3095255"/>
                    <a:gd name="connsiteX25" fmla="*/ 1699557 w 4307172"/>
                    <a:gd name="connsiteY25" fmla="*/ 2450605 h 3095255"/>
                    <a:gd name="connsiteX26" fmla="*/ 1204257 w 4307172"/>
                    <a:gd name="connsiteY26" fmla="*/ 2812553 h 3095255"/>
                    <a:gd name="connsiteX27" fmla="*/ 918506 w 4307172"/>
                    <a:gd name="connsiteY27" fmla="*/ 2507753 h 3095255"/>
                    <a:gd name="connsiteX28" fmla="*/ 566081 w 4307172"/>
                    <a:gd name="connsiteY28" fmla="*/ 2364881 h 3095255"/>
                    <a:gd name="connsiteX29" fmla="*/ 213657 w 4307172"/>
                    <a:gd name="connsiteY29" fmla="*/ 2707781 h 3095255"/>
                    <a:gd name="connsiteX30" fmla="*/ 175557 w 4307172"/>
                    <a:gd name="connsiteY30" fmla="*/ 2307729 h 3095255"/>
                    <a:gd name="connsiteX31" fmla="*/ 32682 w 4307172"/>
                    <a:gd name="connsiteY31" fmla="*/ 2088657 h 3095255"/>
                    <a:gd name="connsiteX32" fmla="*/ 223181 w 4307172"/>
                    <a:gd name="connsiteY32" fmla="*/ 1812429 h 3095255"/>
                    <a:gd name="connsiteX33" fmla="*/ 23156 w 4307172"/>
                    <a:gd name="connsiteY33" fmla="*/ 1421905 h 3095255"/>
                    <a:gd name="connsiteX34" fmla="*/ 89832 w 4307172"/>
                    <a:gd name="connsiteY34" fmla="*/ 1231405 h 3095255"/>
                    <a:gd name="connsiteX35" fmla="*/ 785156 w 4307172"/>
                    <a:gd name="connsiteY35" fmla="*/ 964705 h 3095255"/>
                    <a:gd name="connsiteX36" fmla="*/ 956607 w 4307172"/>
                    <a:gd name="connsiteY36" fmla="*/ 1079005 h 3095255"/>
                    <a:gd name="connsiteX37" fmla="*/ 1785281 w 4307172"/>
                    <a:gd name="connsiteY37" fmla="*/ 888505 h 3095255"/>
                    <a:gd name="connsiteX38" fmla="*/ 2337733 w 4307172"/>
                    <a:gd name="connsiteY38" fmla="*/ 50305 h 3095255"/>
                    <a:gd name="connsiteX39" fmla="*/ 2440720 w 4307172"/>
                    <a:gd name="connsiteY39" fmla="*/ 1 h 3095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307172" h="3095255">
                      <a:moveTo>
                        <a:pt x="2440720" y="1"/>
                      </a:moveTo>
                      <a:cubicBezTo>
                        <a:pt x="2498861" y="199"/>
                        <a:pt x="2544303" y="50007"/>
                        <a:pt x="2627051" y="42269"/>
                      </a:cubicBezTo>
                      <a:lnTo>
                        <a:pt x="2641001" y="39803"/>
                      </a:lnTo>
                      <a:lnTo>
                        <a:pt x="2641279" y="40781"/>
                      </a:lnTo>
                      <a:cubicBezTo>
                        <a:pt x="2669279" y="145713"/>
                        <a:pt x="2690155" y="236361"/>
                        <a:pt x="2705395" y="294145"/>
                      </a:cubicBezTo>
                      <a:cubicBezTo>
                        <a:pt x="2766355" y="525285"/>
                        <a:pt x="2532675" y="501155"/>
                        <a:pt x="2522515" y="598945"/>
                      </a:cubicBezTo>
                      <a:cubicBezTo>
                        <a:pt x="2512355" y="696735"/>
                        <a:pt x="2584745" y="830085"/>
                        <a:pt x="2644435" y="880885"/>
                      </a:cubicBezTo>
                      <a:cubicBezTo>
                        <a:pt x="2704125" y="931685"/>
                        <a:pt x="2847635" y="846595"/>
                        <a:pt x="2880655" y="903745"/>
                      </a:cubicBezTo>
                      <a:cubicBezTo>
                        <a:pt x="2913675" y="960895"/>
                        <a:pt x="2760005" y="1143775"/>
                        <a:pt x="2842555" y="1223785"/>
                      </a:cubicBezTo>
                      <a:cubicBezTo>
                        <a:pt x="2925105" y="1303793"/>
                        <a:pt x="3238795" y="1465085"/>
                        <a:pt x="3375955" y="1383805"/>
                      </a:cubicBezTo>
                      <a:cubicBezTo>
                        <a:pt x="3513115" y="1302525"/>
                        <a:pt x="3566455" y="701815"/>
                        <a:pt x="3665515" y="736105"/>
                      </a:cubicBezTo>
                      <a:cubicBezTo>
                        <a:pt x="3764575" y="770395"/>
                        <a:pt x="3842045" y="1414285"/>
                        <a:pt x="3970315" y="1589545"/>
                      </a:cubicBezTo>
                      <a:cubicBezTo>
                        <a:pt x="4050483" y="1699081"/>
                        <a:pt x="4167363" y="1703945"/>
                        <a:pt x="4271655" y="1720401"/>
                      </a:cubicBezTo>
                      <a:lnTo>
                        <a:pt x="4273275" y="1720729"/>
                      </a:lnTo>
                      <a:lnTo>
                        <a:pt x="4280831" y="1745753"/>
                      </a:lnTo>
                      <a:cubicBezTo>
                        <a:pt x="4291943" y="1825129"/>
                        <a:pt x="4320517" y="1968005"/>
                        <a:pt x="4299879" y="2021981"/>
                      </a:cubicBezTo>
                      <a:cubicBezTo>
                        <a:pt x="4279243" y="2075953"/>
                        <a:pt x="4188755" y="1980705"/>
                        <a:pt x="4157005" y="2069605"/>
                      </a:cubicBezTo>
                      <a:cubicBezTo>
                        <a:pt x="4125255" y="2158505"/>
                        <a:pt x="4153831" y="2452193"/>
                        <a:pt x="4109379" y="2555381"/>
                      </a:cubicBezTo>
                      <a:cubicBezTo>
                        <a:pt x="4064931" y="2658569"/>
                        <a:pt x="3917291" y="2601417"/>
                        <a:pt x="3890305" y="2688729"/>
                      </a:cubicBezTo>
                      <a:cubicBezTo>
                        <a:pt x="3863317" y="2776041"/>
                        <a:pt x="3980791" y="3036393"/>
                        <a:pt x="3947455" y="3079257"/>
                      </a:cubicBezTo>
                      <a:cubicBezTo>
                        <a:pt x="3914119" y="3122117"/>
                        <a:pt x="3887131" y="3079257"/>
                        <a:pt x="3690279" y="2945905"/>
                      </a:cubicBezTo>
                      <a:cubicBezTo>
                        <a:pt x="3493431" y="2812553"/>
                        <a:pt x="3028291" y="2363293"/>
                        <a:pt x="2766355" y="2279153"/>
                      </a:cubicBezTo>
                      <a:cubicBezTo>
                        <a:pt x="2504419" y="2195017"/>
                        <a:pt x="2259944" y="2414093"/>
                        <a:pt x="2118658" y="2441081"/>
                      </a:cubicBezTo>
                      <a:cubicBezTo>
                        <a:pt x="1977370" y="2468065"/>
                        <a:pt x="1969433" y="2428381"/>
                        <a:pt x="1918633" y="2441081"/>
                      </a:cubicBezTo>
                      <a:cubicBezTo>
                        <a:pt x="1867832" y="2453781"/>
                        <a:pt x="1850367" y="2515693"/>
                        <a:pt x="1813857" y="2517281"/>
                      </a:cubicBezTo>
                      <a:cubicBezTo>
                        <a:pt x="1777345" y="2518865"/>
                        <a:pt x="1801157" y="2401393"/>
                        <a:pt x="1699557" y="2450605"/>
                      </a:cubicBezTo>
                      <a:cubicBezTo>
                        <a:pt x="1597957" y="2499817"/>
                        <a:pt x="1334430" y="2803029"/>
                        <a:pt x="1204257" y="2812553"/>
                      </a:cubicBezTo>
                      <a:cubicBezTo>
                        <a:pt x="1074082" y="2822081"/>
                        <a:pt x="1024868" y="2582369"/>
                        <a:pt x="918506" y="2507753"/>
                      </a:cubicBezTo>
                      <a:cubicBezTo>
                        <a:pt x="812145" y="2433145"/>
                        <a:pt x="683555" y="2331545"/>
                        <a:pt x="566081" y="2364881"/>
                      </a:cubicBezTo>
                      <a:cubicBezTo>
                        <a:pt x="448608" y="2398217"/>
                        <a:pt x="278743" y="2717305"/>
                        <a:pt x="213657" y="2707781"/>
                      </a:cubicBezTo>
                      <a:cubicBezTo>
                        <a:pt x="148570" y="2698257"/>
                        <a:pt x="205720" y="2410917"/>
                        <a:pt x="175557" y="2307729"/>
                      </a:cubicBezTo>
                      <a:cubicBezTo>
                        <a:pt x="145394" y="2204545"/>
                        <a:pt x="24746" y="2171205"/>
                        <a:pt x="32682" y="2088657"/>
                      </a:cubicBezTo>
                      <a:cubicBezTo>
                        <a:pt x="40620" y="2006105"/>
                        <a:pt x="224771" y="1923553"/>
                        <a:pt x="223181" y="1812429"/>
                      </a:cubicBezTo>
                      <a:cubicBezTo>
                        <a:pt x="221594" y="1701305"/>
                        <a:pt x="45382" y="1518745"/>
                        <a:pt x="23156" y="1421905"/>
                      </a:cubicBezTo>
                      <a:cubicBezTo>
                        <a:pt x="934" y="1325065"/>
                        <a:pt x="-37168" y="1307605"/>
                        <a:pt x="89832" y="1231405"/>
                      </a:cubicBezTo>
                      <a:cubicBezTo>
                        <a:pt x="216832" y="1155205"/>
                        <a:pt x="640693" y="990105"/>
                        <a:pt x="785156" y="964705"/>
                      </a:cubicBezTo>
                      <a:cubicBezTo>
                        <a:pt x="929620" y="939305"/>
                        <a:pt x="789921" y="1091705"/>
                        <a:pt x="956607" y="1079005"/>
                      </a:cubicBezTo>
                      <a:cubicBezTo>
                        <a:pt x="1123294" y="1066305"/>
                        <a:pt x="1555098" y="1059955"/>
                        <a:pt x="1785281" y="888505"/>
                      </a:cubicBezTo>
                      <a:cubicBezTo>
                        <a:pt x="2015470" y="717055"/>
                        <a:pt x="2171046" y="202705"/>
                        <a:pt x="2337733" y="50305"/>
                      </a:cubicBezTo>
                      <a:cubicBezTo>
                        <a:pt x="2379404" y="12205"/>
                        <a:pt x="2411649" y="-99"/>
                        <a:pt x="2440720" y="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6" name="フリーフォーム: 図形 1975">
                  <a:extLst>
                    <a:ext uri="{FF2B5EF4-FFF2-40B4-BE49-F238E27FC236}">
                      <a16:creationId xmlns:a16="http://schemas.microsoft.com/office/drawing/2014/main" id="{8B13E3CC-B245-9A76-03E7-C611CF76E9A9}"/>
                    </a:ext>
                  </a:extLst>
                </p:cNvPr>
                <p:cNvSpPr/>
                <p:nvPr/>
              </p:nvSpPr>
              <p:spPr>
                <a:xfrm>
                  <a:off x="17949968" y="30650199"/>
                  <a:ext cx="4454633" cy="3361389"/>
                </a:xfrm>
                <a:custGeom>
                  <a:avLst/>
                  <a:gdLst>
                    <a:gd name="connsiteX0" fmla="*/ 2805305 w 4454633"/>
                    <a:gd name="connsiteY0" fmla="*/ 598 h 3361389"/>
                    <a:gd name="connsiteX1" fmla="*/ 3355553 w 4454633"/>
                    <a:gd name="connsiteY1" fmla="*/ 119362 h 3361389"/>
                    <a:gd name="connsiteX2" fmla="*/ 3637493 w 4454633"/>
                    <a:gd name="connsiteY2" fmla="*/ 134602 h 3361389"/>
                    <a:gd name="connsiteX3" fmla="*/ 3980393 w 4454633"/>
                    <a:gd name="connsiteY3" fmla="*/ 454642 h 3361389"/>
                    <a:gd name="connsiteX4" fmla="*/ 3881333 w 4454633"/>
                    <a:gd name="connsiteY4" fmla="*/ 820402 h 3361389"/>
                    <a:gd name="connsiteX5" fmla="*/ 4125173 w 4454633"/>
                    <a:gd name="connsiteY5" fmla="*/ 1308082 h 3361389"/>
                    <a:gd name="connsiteX6" fmla="*/ 4132793 w 4454633"/>
                    <a:gd name="connsiteY6" fmla="*/ 1772902 h 3361389"/>
                    <a:gd name="connsiteX7" fmla="*/ 4300433 w 4454633"/>
                    <a:gd name="connsiteY7" fmla="*/ 2169142 h 3361389"/>
                    <a:gd name="connsiteX8" fmla="*/ 4444261 w 4454633"/>
                    <a:gd name="connsiteY8" fmla="*/ 2432984 h 3361389"/>
                    <a:gd name="connsiteX9" fmla="*/ 4454633 w 4454633"/>
                    <a:gd name="connsiteY9" fmla="*/ 2471194 h 3361389"/>
                    <a:gd name="connsiteX10" fmla="*/ 4437765 w 4454633"/>
                    <a:gd name="connsiteY10" fmla="*/ 2473062 h 3361389"/>
                    <a:gd name="connsiteX11" fmla="*/ 4271857 w 4454633"/>
                    <a:gd name="connsiteY11" fmla="*/ 2411078 h 3361389"/>
                    <a:gd name="connsiteX12" fmla="*/ 4014683 w 4454633"/>
                    <a:gd name="connsiteY12" fmla="*/ 2734926 h 3361389"/>
                    <a:gd name="connsiteX13" fmla="*/ 3700357 w 4454633"/>
                    <a:gd name="connsiteY13" fmla="*/ 2563478 h 3361389"/>
                    <a:gd name="connsiteX14" fmla="*/ 3357457 w 4454633"/>
                    <a:gd name="connsiteY14" fmla="*/ 2639678 h 3361389"/>
                    <a:gd name="connsiteX15" fmla="*/ 3166957 w 4454633"/>
                    <a:gd name="connsiteY15" fmla="*/ 2830178 h 3361389"/>
                    <a:gd name="connsiteX16" fmla="*/ 2976457 w 4454633"/>
                    <a:gd name="connsiteY16" fmla="*/ 2839702 h 3361389"/>
                    <a:gd name="connsiteX17" fmla="*/ 2528783 w 4454633"/>
                    <a:gd name="connsiteY17" fmla="*/ 3001626 h 3361389"/>
                    <a:gd name="connsiteX18" fmla="*/ 2319233 w 4454633"/>
                    <a:gd name="connsiteY18" fmla="*/ 3001626 h 3361389"/>
                    <a:gd name="connsiteX19" fmla="*/ 2014433 w 4454633"/>
                    <a:gd name="connsiteY19" fmla="*/ 3315954 h 3361389"/>
                    <a:gd name="connsiteX20" fmla="*/ 1500083 w 4454633"/>
                    <a:gd name="connsiteY20" fmla="*/ 3315954 h 3361389"/>
                    <a:gd name="connsiteX21" fmla="*/ 1385783 w 4454633"/>
                    <a:gd name="connsiteY21" fmla="*/ 2906378 h 3361389"/>
                    <a:gd name="connsiteX22" fmla="*/ 1080983 w 4454633"/>
                    <a:gd name="connsiteY22" fmla="*/ 2782552 h 3361389"/>
                    <a:gd name="connsiteX23" fmla="*/ 585683 w 4454633"/>
                    <a:gd name="connsiteY23" fmla="*/ 3154026 h 3361389"/>
                    <a:gd name="connsiteX24" fmla="*/ 625013 w 4454633"/>
                    <a:gd name="connsiteY24" fmla="*/ 3326574 h 3361389"/>
                    <a:gd name="connsiteX25" fmla="*/ 625753 w 4454633"/>
                    <a:gd name="connsiteY25" fmla="*/ 3329026 h 3361389"/>
                    <a:gd name="connsiteX26" fmla="*/ 624133 w 4454633"/>
                    <a:gd name="connsiteY26" fmla="*/ 3328698 h 3361389"/>
                    <a:gd name="connsiteX27" fmla="*/ 322793 w 4454633"/>
                    <a:gd name="connsiteY27" fmla="*/ 3197842 h 3361389"/>
                    <a:gd name="connsiteX28" fmla="*/ 17993 w 4454633"/>
                    <a:gd name="connsiteY28" fmla="*/ 2344402 h 3361389"/>
                    <a:gd name="connsiteX29" fmla="*/ 16753 w 4454633"/>
                    <a:gd name="connsiteY29" fmla="*/ 2344452 h 3361389"/>
                    <a:gd name="connsiteX30" fmla="*/ 1325 w 4454633"/>
                    <a:gd name="connsiteY30" fmla="*/ 2237484 h 3361389"/>
                    <a:gd name="connsiteX31" fmla="*/ 10373 w 4454633"/>
                    <a:gd name="connsiteY31" fmla="*/ 2131042 h 3361389"/>
                    <a:gd name="connsiteX32" fmla="*/ 277073 w 4454633"/>
                    <a:gd name="connsiteY32" fmla="*/ 1864342 h 3361389"/>
                    <a:gd name="connsiteX33" fmla="*/ 551393 w 4454633"/>
                    <a:gd name="connsiteY33" fmla="*/ 1239502 h 3361389"/>
                    <a:gd name="connsiteX34" fmla="*/ 1389593 w 4454633"/>
                    <a:gd name="connsiteY34" fmla="*/ 1193782 h 3361389"/>
                    <a:gd name="connsiteX35" fmla="*/ 2060153 w 4454633"/>
                    <a:gd name="connsiteY35" fmla="*/ 888982 h 3361389"/>
                    <a:gd name="connsiteX36" fmla="*/ 1877273 w 4454633"/>
                    <a:gd name="connsiteY36" fmla="*/ 675622 h 3361389"/>
                    <a:gd name="connsiteX37" fmla="*/ 2608793 w 4454633"/>
                    <a:gd name="connsiteY37" fmla="*/ 27922 h 3361389"/>
                    <a:gd name="connsiteX38" fmla="*/ 2805305 w 4454633"/>
                    <a:gd name="connsiteY38" fmla="*/ 598 h 3361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4454633" h="3361389">
                      <a:moveTo>
                        <a:pt x="2805305" y="598"/>
                      </a:moveTo>
                      <a:cubicBezTo>
                        <a:pt x="3009795" y="9110"/>
                        <a:pt x="3226965" y="106026"/>
                        <a:pt x="3355553" y="119362"/>
                      </a:cubicBezTo>
                      <a:cubicBezTo>
                        <a:pt x="3527003" y="137142"/>
                        <a:pt x="3533353" y="78722"/>
                        <a:pt x="3637493" y="134602"/>
                      </a:cubicBezTo>
                      <a:cubicBezTo>
                        <a:pt x="3741633" y="190482"/>
                        <a:pt x="3939753" y="340342"/>
                        <a:pt x="3980393" y="454642"/>
                      </a:cubicBezTo>
                      <a:cubicBezTo>
                        <a:pt x="4021033" y="568942"/>
                        <a:pt x="3857203" y="678162"/>
                        <a:pt x="3881333" y="820402"/>
                      </a:cubicBezTo>
                      <a:cubicBezTo>
                        <a:pt x="3905463" y="962642"/>
                        <a:pt x="4083263" y="1149332"/>
                        <a:pt x="4125173" y="1308082"/>
                      </a:cubicBezTo>
                      <a:cubicBezTo>
                        <a:pt x="4167083" y="1466832"/>
                        <a:pt x="4103583" y="1629392"/>
                        <a:pt x="4132793" y="1772902"/>
                      </a:cubicBezTo>
                      <a:cubicBezTo>
                        <a:pt x="4162003" y="1916412"/>
                        <a:pt x="4271223" y="2002772"/>
                        <a:pt x="4300433" y="2169142"/>
                      </a:cubicBezTo>
                      <a:cubicBezTo>
                        <a:pt x="4315037" y="2252326"/>
                        <a:pt x="4402985" y="2336464"/>
                        <a:pt x="4444261" y="2432984"/>
                      </a:cubicBezTo>
                      <a:lnTo>
                        <a:pt x="4454633" y="2471194"/>
                      </a:lnTo>
                      <a:lnTo>
                        <a:pt x="4437765" y="2473062"/>
                      </a:lnTo>
                      <a:cubicBezTo>
                        <a:pt x="4348429" y="2469418"/>
                        <a:pt x="4339921" y="2372182"/>
                        <a:pt x="4271857" y="2411078"/>
                      </a:cubicBezTo>
                      <a:cubicBezTo>
                        <a:pt x="4194069" y="2455526"/>
                        <a:pt x="4109933" y="2709526"/>
                        <a:pt x="4014683" y="2734926"/>
                      </a:cubicBezTo>
                      <a:cubicBezTo>
                        <a:pt x="3919433" y="2760326"/>
                        <a:pt x="3809895" y="2579352"/>
                        <a:pt x="3700357" y="2563478"/>
                      </a:cubicBezTo>
                      <a:cubicBezTo>
                        <a:pt x="3590821" y="2547602"/>
                        <a:pt x="3446357" y="2595226"/>
                        <a:pt x="3357457" y="2639678"/>
                      </a:cubicBezTo>
                      <a:cubicBezTo>
                        <a:pt x="3268557" y="2684126"/>
                        <a:pt x="3230457" y="2796840"/>
                        <a:pt x="3166957" y="2830178"/>
                      </a:cubicBezTo>
                      <a:cubicBezTo>
                        <a:pt x="3103457" y="2863514"/>
                        <a:pt x="3082821" y="2811126"/>
                        <a:pt x="2976457" y="2839702"/>
                      </a:cubicBezTo>
                      <a:cubicBezTo>
                        <a:pt x="2870095" y="2868278"/>
                        <a:pt x="2638321" y="2974642"/>
                        <a:pt x="2528783" y="3001626"/>
                      </a:cubicBezTo>
                      <a:cubicBezTo>
                        <a:pt x="2419245" y="3028614"/>
                        <a:pt x="2404957" y="2949242"/>
                        <a:pt x="2319233" y="3001626"/>
                      </a:cubicBezTo>
                      <a:cubicBezTo>
                        <a:pt x="2233509" y="3054014"/>
                        <a:pt x="2150957" y="3263566"/>
                        <a:pt x="2014433" y="3315954"/>
                      </a:cubicBezTo>
                      <a:cubicBezTo>
                        <a:pt x="1877909" y="3368338"/>
                        <a:pt x="1604857" y="3384214"/>
                        <a:pt x="1500083" y="3315954"/>
                      </a:cubicBezTo>
                      <a:cubicBezTo>
                        <a:pt x="1395309" y="3247690"/>
                        <a:pt x="1455633" y="2995278"/>
                        <a:pt x="1385783" y="2906378"/>
                      </a:cubicBezTo>
                      <a:cubicBezTo>
                        <a:pt x="1315933" y="2817478"/>
                        <a:pt x="1214333" y="2741278"/>
                        <a:pt x="1080983" y="2782552"/>
                      </a:cubicBezTo>
                      <a:cubicBezTo>
                        <a:pt x="947633" y="2823826"/>
                        <a:pt x="660295" y="3058778"/>
                        <a:pt x="585683" y="3154026"/>
                      </a:cubicBezTo>
                      <a:cubicBezTo>
                        <a:pt x="520397" y="3237370"/>
                        <a:pt x="597317" y="3267238"/>
                        <a:pt x="625013" y="3326574"/>
                      </a:cubicBezTo>
                      <a:lnTo>
                        <a:pt x="625753" y="3329026"/>
                      </a:lnTo>
                      <a:lnTo>
                        <a:pt x="624133" y="3328698"/>
                      </a:lnTo>
                      <a:cubicBezTo>
                        <a:pt x="519841" y="3312242"/>
                        <a:pt x="402961" y="3307378"/>
                        <a:pt x="322793" y="3197842"/>
                      </a:cubicBezTo>
                      <a:cubicBezTo>
                        <a:pt x="194523" y="3022582"/>
                        <a:pt x="117053" y="2378692"/>
                        <a:pt x="17993" y="2344402"/>
                      </a:cubicBezTo>
                      <a:lnTo>
                        <a:pt x="16753" y="2344452"/>
                      </a:lnTo>
                      <a:lnTo>
                        <a:pt x="1325" y="2237484"/>
                      </a:lnTo>
                      <a:cubicBezTo>
                        <a:pt x="-1613" y="2199464"/>
                        <a:pt x="-105" y="2164062"/>
                        <a:pt x="10373" y="2131042"/>
                      </a:cubicBezTo>
                      <a:cubicBezTo>
                        <a:pt x="52283" y="1998962"/>
                        <a:pt x="186903" y="2012932"/>
                        <a:pt x="277073" y="1864342"/>
                      </a:cubicBezTo>
                      <a:cubicBezTo>
                        <a:pt x="367243" y="1715752"/>
                        <a:pt x="365973" y="1351262"/>
                        <a:pt x="551393" y="1239502"/>
                      </a:cubicBezTo>
                      <a:cubicBezTo>
                        <a:pt x="736813" y="1127742"/>
                        <a:pt x="1138133" y="1252202"/>
                        <a:pt x="1389593" y="1193782"/>
                      </a:cubicBezTo>
                      <a:cubicBezTo>
                        <a:pt x="1641053" y="1135362"/>
                        <a:pt x="1978873" y="975342"/>
                        <a:pt x="2060153" y="888982"/>
                      </a:cubicBezTo>
                      <a:cubicBezTo>
                        <a:pt x="2141433" y="802622"/>
                        <a:pt x="1785833" y="819132"/>
                        <a:pt x="1877273" y="675622"/>
                      </a:cubicBezTo>
                      <a:cubicBezTo>
                        <a:pt x="1968713" y="532112"/>
                        <a:pt x="2362413" y="120632"/>
                        <a:pt x="2608793" y="27922"/>
                      </a:cubicBezTo>
                      <a:cubicBezTo>
                        <a:pt x="2670389" y="4744"/>
                        <a:pt x="2737143" y="-2240"/>
                        <a:pt x="2805305" y="5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7" name="フリーフォーム: 図形 1976">
                  <a:extLst>
                    <a:ext uri="{FF2B5EF4-FFF2-40B4-BE49-F238E27FC236}">
                      <a16:creationId xmlns:a16="http://schemas.microsoft.com/office/drawing/2014/main" id="{16F657A9-E253-4772-6986-68CFADB48453}"/>
                    </a:ext>
                  </a:extLst>
                </p:cNvPr>
                <p:cNvSpPr/>
                <p:nvPr/>
              </p:nvSpPr>
              <p:spPr>
                <a:xfrm>
                  <a:off x="16823998" y="26009292"/>
                  <a:ext cx="5208859" cy="7655290"/>
                </a:xfrm>
                <a:custGeom>
                  <a:avLst/>
                  <a:gdLst>
                    <a:gd name="connsiteX0" fmla="*/ 4350394 w 5208859"/>
                    <a:gd name="connsiteY0" fmla="*/ 2780756 h 7655290"/>
                    <a:gd name="connsiteX1" fmla="*/ 4512002 w 5208859"/>
                    <a:gd name="connsiteY1" fmla="*/ 2889558 h 7655290"/>
                    <a:gd name="connsiteX2" fmla="*/ 5026352 w 5208859"/>
                    <a:gd name="connsiteY2" fmla="*/ 2899084 h 7655290"/>
                    <a:gd name="connsiteX3" fmla="*/ 5033940 w 5208859"/>
                    <a:gd name="connsiteY3" fmla="*/ 2914108 h 7655290"/>
                    <a:gd name="connsiteX4" fmla="*/ 4922708 w 5208859"/>
                    <a:gd name="connsiteY4" fmla="*/ 2942004 h 7655290"/>
                    <a:gd name="connsiteX5" fmla="*/ 4740602 w 5208859"/>
                    <a:gd name="connsiteY5" fmla="*/ 3015288 h 7655290"/>
                    <a:gd name="connsiteX6" fmla="*/ 4847282 w 5208859"/>
                    <a:gd name="connsiteY6" fmla="*/ 3365808 h 7655290"/>
                    <a:gd name="connsiteX7" fmla="*/ 4976822 w 5208859"/>
                    <a:gd name="connsiteY7" fmla="*/ 3594408 h 7655290"/>
                    <a:gd name="connsiteX8" fmla="*/ 4542482 w 5208859"/>
                    <a:gd name="connsiteY8" fmla="*/ 4181148 h 7655290"/>
                    <a:gd name="connsiteX9" fmla="*/ 4611062 w 5208859"/>
                    <a:gd name="connsiteY9" fmla="*/ 4417368 h 7655290"/>
                    <a:gd name="connsiteX10" fmla="*/ 4564108 w 5208859"/>
                    <a:gd name="connsiteY10" fmla="*/ 4736400 h 7655290"/>
                    <a:gd name="connsiteX11" fmla="*/ 4546232 w 5208859"/>
                    <a:gd name="connsiteY11" fmla="*/ 4763488 h 7655290"/>
                    <a:gd name="connsiteX12" fmla="*/ 4538590 w 5208859"/>
                    <a:gd name="connsiteY12" fmla="*/ 4763736 h 7655290"/>
                    <a:gd name="connsiteX13" fmla="*/ 4481522 w 5208859"/>
                    <a:gd name="connsiteY13" fmla="*/ 4760268 h 7655290"/>
                    <a:gd name="connsiteX14" fmla="*/ 3734762 w 5208859"/>
                    <a:gd name="connsiteY14" fmla="*/ 4668828 h 7655290"/>
                    <a:gd name="connsiteX15" fmla="*/ 3003242 w 5208859"/>
                    <a:gd name="connsiteY15" fmla="*/ 5316528 h 7655290"/>
                    <a:gd name="connsiteX16" fmla="*/ 3186122 w 5208859"/>
                    <a:gd name="connsiteY16" fmla="*/ 5529888 h 7655290"/>
                    <a:gd name="connsiteX17" fmla="*/ 2515562 w 5208859"/>
                    <a:gd name="connsiteY17" fmla="*/ 5834688 h 7655290"/>
                    <a:gd name="connsiteX18" fmla="*/ 1677362 w 5208859"/>
                    <a:gd name="connsiteY18" fmla="*/ 5880408 h 7655290"/>
                    <a:gd name="connsiteX19" fmla="*/ 1403042 w 5208859"/>
                    <a:gd name="connsiteY19" fmla="*/ 6505248 h 7655290"/>
                    <a:gd name="connsiteX20" fmla="*/ 1136342 w 5208859"/>
                    <a:gd name="connsiteY20" fmla="*/ 6771948 h 7655290"/>
                    <a:gd name="connsiteX21" fmla="*/ 1127294 w 5208859"/>
                    <a:gd name="connsiteY21" fmla="*/ 6878390 h 7655290"/>
                    <a:gd name="connsiteX22" fmla="*/ 1142722 w 5208859"/>
                    <a:gd name="connsiteY22" fmla="*/ 6985358 h 7655290"/>
                    <a:gd name="connsiteX23" fmla="*/ 1125892 w 5208859"/>
                    <a:gd name="connsiteY23" fmla="*/ 6986038 h 7655290"/>
                    <a:gd name="connsiteX24" fmla="*/ 854402 w 5208859"/>
                    <a:gd name="connsiteY24" fmla="*/ 7633008 h 7655290"/>
                    <a:gd name="connsiteX25" fmla="*/ 321002 w 5208859"/>
                    <a:gd name="connsiteY25" fmla="*/ 7472988 h 7655290"/>
                    <a:gd name="connsiteX26" fmla="*/ 359102 w 5208859"/>
                    <a:gd name="connsiteY26" fmla="*/ 7152948 h 7655290"/>
                    <a:gd name="connsiteX27" fmla="*/ 122882 w 5208859"/>
                    <a:gd name="connsiteY27" fmla="*/ 7130088 h 7655290"/>
                    <a:gd name="connsiteX28" fmla="*/ 962 w 5208859"/>
                    <a:gd name="connsiteY28" fmla="*/ 6848148 h 7655290"/>
                    <a:gd name="connsiteX29" fmla="*/ 183842 w 5208859"/>
                    <a:gd name="connsiteY29" fmla="*/ 6543348 h 7655290"/>
                    <a:gd name="connsiteX30" fmla="*/ 119726 w 5208859"/>
                    <a:gd name="connsiteY30" fmla="*/ 6289984 h 7655290"/>
                    <a:gd name="connsiteX31" fmla="*/ 119448 w 5208859"/>
                    <a:gd name="connsiteY31" fmla="*/ 6289006 h 7655290"/>
                    <a:gd name="connsiteX32" fmla="*/ 138376 w 5208859"/>
                    <a:gd name="connsiteY32" fmla="*/ 6285662 h 7655290"/>
                    <a:gd name="connsiteX33" fmla="*/ 263852 w 5208859"/>
                    <a:gd name="connsiteY33" fmla="*/ 6223308 h 7655290"/>
                    <a:gd name="connsiteX34" fmla="*/ 1406852 w 5208859"/>
                    <a:gd name="connsiteY34" fmla="*/ 5194608 h 7655290"/>
                    <a:gd name="connsiteX35" fmla="*/ 2664152 w 5208859"/>
                    <a:gd name="connsiteY35" fmla="*/ 4061132 h 7655290"/>
                    <a:gd name="connsiteX36" fmla="*/ 3073726 w 5208859"/>
                    <a:gd name="connsiteY36" fmla="*/ 3651558 h 7655290"/>
                    <a:gd name="connsiteX37" fmla="*/ 2988002 w 5208859"/>
                    <a:gd name="connsiteY37" fmla="*/ 3422958 h 7655290"/>
                    <a:gd name="connsiteX38" fmla="*/ 3978602 w 5208859"/>
                    <a:gd name="connsiteY38" fmla="*/ 3051484 h 7655290"/>
                    <a:gd name="connsiteX39" fmla="*/ 4321502 w 5208859"/>
                    <a:gd name="connsiteY39" fmla="*/ 2784784 h 7655290"/>
                    <a:gd name="connsiteX40" fmla="*/ 4350394 w 5208859"/>
                    <a:gd name="connsiteY40" fmla="*/ 2780756 h 7655290"/>
                    <a:gd name="connsiteX41" fmla="*/ 4128820 w 5208859"/>
                    <a:gd name="connsiteY41" fmla="*/ 1145442 h 7655290"/>
                    <a:gd name="connsiteX42" fmla="*/ 4143702 w 5208859"/>
                    <a:gd name="connsiteY42" fmla="*/ 1149658 h 7655290"/>
                    <a:gd name="connsiteX43" fmla="*/ 4200852 w 5208859"/>
                    <a:gd name="connsiteY43" fmla="*/ 1225858 h 7655290"/>
                    <a:gd name="connsiteX44" fmla="*/ 4092902 w 5208859"/>
                    <a:gd name="connsiteY44" fmla="*/ 1270308 h 7655290"/>
                    <a:gd name="connsiteX45" fmla="*/ 4086552 w 5208859"/>
                    <a:gd name="connsiteY45" fmla="*/ 1175058 h 7655290"/>
                    <a:gd name="connsiteX46" fmla="*/ 4128820 w 5208859"/>
                    <a:gd name="connsiteY46" fmla="*/ 1145442 h 7655290"/>
                    <a:gd name="connsiteX47" fmla="*/ 4264352 w 5208859"/>
                    <a:gd name="connsiteY47" fmla="*/ 724208 h 7655290"/>
                    <a:gd name="connsiteX48" fmla="*/ 4340552 w 5208859"/>
                    <a:gd name="connsiteY48" fmla="*/ 813108 h 7655290"/>
                    <a:gd name="connsiteX49" fmla="*/ 4480252 w 5208859"/>
                    <a:gd name="connsiteY49" fmla="*/ 844858 h 7655290"/>
                    <a:gd name="connsiteX50" fmla="*/ 4315152 w 5208859"/>
                    <a:gd name="connsiteY50" fmla="*/ 1117908 h 7655290"/>
                    <a:gd name="connsiteX51" fmla="*/ 4251652 w 5208859"/>
                    <a:gd name="connsiteY51" fmla="*/ 946458 h 7655290"/>
                    <a:gd name="connsiteX52" fmla="*/ 4143702 w 5208859"/>
                    <a:gd name="connsiteY52" fmla="*/ 1035358 h 7655290"/>
                    <a:gd name="connsiteX53" fmla="*/ 4042102 w 5208859"/>
                    <a:gd name="connsiteY53" fmla="*/ 965508 h 7655290"/>
                    <a:gd name="connsiteX54" fmla="*/ 4042102 w 5208859"/>
                    <a:gd name="connsiteY54" fmla="*/ 1130608 h 7655290"/>
                    <a:gd name="connsiteX55" fmla="*/ 3915102 w 5208859"/>
                    <a:gd name="connsiteY55" fmla="*/ 1003608 h 7655290"/>
                    <a:gd name="connsiteX56" fmla="*/ 3959552 w 5208859"/>
                    <a:gd name="connsiteY56" fmla="*/ 870258 h 7655290"/>
                    <a:gd name="connsiteX57" fmla="*/ 4061152 w 5208859"/>
                    <a:gd name="connsiteY57" fmla="*/ 832158 h 7655290"/>
                    <a:gd name="connsiteX58" fmla="*/ 4073852 w 5208859"/>
                    <a:gd name="connsiteY58" fmla="*/ 762308 h 7655290"/>
                    <a:gd name="connsiteX59" fmla="*/ 4188152 w 5208859"/>
                    <a:gd name="connsiteY59" fmla="*/ 762308 h 7655290"/>
                    <a:gd name="connsiteX60" fmla="*/ 4264352 w 5208859"/>
                    <a:gd name="connsiteY60" fmla="*/ 724208 h 7655290"/>
                    <a:gd name="connsiteX61" fmla="*/ 4889374 w 5208859"/>
                    <a:gd name="connsiteY61" fmla="*/ 308 h 7655290"/>
                    <a:gd name="connsiteX62" fmla="*/ 5208688 w 5208859"/>
                    <a:gd name="connsiteY62" fmla="*/ 319622 h 7655290"/>
                    <a:gd name="connsiteX63" fmla="*/ 4874858 w 5208859"/>
                    <a:gd name="connsiteY63" fmla="*/ 624422 h 7655290"/>
                    <a:gd name="connsiteX64" fmla="*/ 4599088 w 5208859"/>
                    <a:gd name="connsiteY64" fmla="*/ 377680 h 7655290"/>
                    <a:gd name="connsiteX65" fmla="*/ 4889374 w 5208859"/>
                    <a:gd name="connsiteY65" fmla="*/ 308 h 765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5208859" h="7655290">
                      <a:moveTo>
                        <a:pt x="4350394" y="2780756"/>
                      </a:moveTo>
                      <a:cubicBezTo>
                        <a:pt x="4408516" y="2784510"/>
                        <a:pt x="4409210" y="2872890"/>
                        <a:pt x="4512002" y="2889558"/>
                      </a:cubicBezTo>
                      <a:cubicBezTo>
                        <a:pt x="4629478" y="2908608"/>
                        <a:pt x="4972378" y="2864158"/>
                        <a:pt x="5026352" y="2899084"/>
                      </a:cubicBezTo>
                      <a:lnTo>
                        <a:pt x="5033940" y="2914108"/>
                      </a:lnTo>
                      <a:lnTo>
                        <a:pt x="4922708" y="2942004"/>
                      </a:lnTo>
                      <a:cubicBezTo>
                        <a:pt x="4838392" y="2965282"/>
                        <a:pt x="4770764" y="2989570"/>
                        <a:pt x="4740602" y="3015288"/>
                      </a:cubicBezTo>
                      <a:cubicBezTo>
                        <a:pt x="4619952" y="3118158"/>
                        <a:pt x="4807912" y="3269288"/>
                        <a:pt x="4847282" y="3365808"/>
                      </a:cubicBezTo>
                      <a:cubicBezTo>
                        <a:pt x="4886652" y="3462328"/>
                        <a:pt x="5027622" y="3458518"/>
                        <a:pt x="4976822" y="3594408"/>
                      </a:cubicBezTo>
                      <a:cubicBezTo>
                        <a:pt x="4926022" y="3730298"/>
                        <a:pt x="4603442" y="4043988"/>
                        <a:pt x="4542482" y="4181148"/>
                      </a:cubicBezTo>
                      <a:cubicBezTo>
                        <a:pt x="4481522" y="4318308"/>
                        <a:pt x="4628842" y="4295448"/>
                        <a:pt x="4611062" y="4417368"/>
                      </a:cubicBezTo>
                      <a:cubicBezTo>
                        <a:pt x="4596616" y="4516428"/>
                        <a:pt x="4692000" y="4530810"/>
                        <a:pt x="4564108" y="4736400"/>
                      </a:cubicBezTo>
                      <a:lnTo>
                        <a:pt x="4546232" y="4763488"/>
                      </a:lnTo>
                      <a:lnTo>
                        <a:pt x="4538590" y="4763736"/>
                      </a:lnTo>
                      <a:cubicBezTo>
                        <a:pt x="4521804" y="4763522"/>
                        <a:pt x="4502954" y="4762490"/>
                        <a:pt x="4481522" y="4760268"/>
                      </a:cubicBezTo>
                      <a:cubicBezTo>
                        <a:pt x="4310072" y="4742488"/>
                        <a:pt x="3981142" y="4576118"/>
                        <a:pt x="3734762" y="4668828"/>
                      </a:cubicBezTo>
                      <a:cubicBezTo>
                        <a:pt x="3488382" y="4761538"/>
                        <a:pt x="3094682" y="5173018"/>
                        <a:pt x="3003242" y="5316528"/>
                      </a:cubicBezTo>
                      <a:cubicBezTo>
                        <a:pt x="2911802" y="5460038"/>
                        <a:pt x="3267402" y="5443528"/>
                        <a:pt x="3186122" y="5529888"/>
                      </a:cubicBezTo>
                      <a:cubicBezTo>
                        <a:pt x="3104842" y="5616248"/>
                        <a:pt x="2767022" y="5776268"/>
                        <a:pt x="2515562" y="5834688"/>
                      </a:cubicBezTo>
                      <a:cubicBezTo>
                        <a:pt x="2264102" y="5893108"/>
                        <a:pt x="1862782" y="5768648"/>
                        <a:pt x="1677362" y="5880408"/>
                      </a:cubicBezTo>
                      <a:cubicBezTo>
                        <a:pt x="1491942" y="5992168"/>
                        <a:pt x="1493212" y="6356658"/>
                        <a:pt x="1403042" y="6505248"/>
                      </a:cubicBezTo>
                      <a:cubicBezTo>
                        <a:pt x="1312872" y="6653838"/>
                        <a:pt x="1178252" y="6639868"/>
                        <a:pt x="1136342" y="6771948"/>
                      </a:cubicBezTo>
                      <a:cubicBezTo>
                        <a:pt x="1125864" y="6804968"/>
                        <a:pt x="1124356" y="6840370"/>
                        <a:pt x="1127294" y="6878390"/>
                      </a:cubicBezTo>
                      <a:lnTo>
                        <a:pt x="1142722" y="6985358"/>
                      </a:lnTo>
                      <a:lnTo>
                        <a:pt x="1125892" y="6986038"/>
                      </a:lnTo>
                      <a:cubicBezTo>
                        <a:pt x="1037908" y="7024078"/>
                        <a:pt x="982990" y="7556808"/>
                        <a:pt x="854402" y="7633008"/>
                      </a:cubicBezTo>
                      <a:cubicBezTo>
                        <a:pt x="717242" y="7714288"/>
                        <a:pt x="403552" y="7552996"/>
                        <a:pt x="321002" y="7472988"/>
                      </a:cubicBezTo>
                      <a:cubicBezTo>
                        <a:pt x="238452" y="7392978"/>
                        <a:pt x="392122" y="7210098"/>
                        <a:pt x="359102" y="7152948"/>
                      </a:cubicBezTo>
                      <a:cubicBezTo>
                        <a:pt x="326082" y="7095798"/>
                        <a:pt x="182572" y="7180888"/>
                        <a:pt x="122882" y="7130088"/>
                      </a:cubicBezTo>
                      <a:cubicBezTo>
                        <a:pt x="63192" y="7079288"/>
                        <a:pt x="-9198" y="6945938"/>
                        <a:pt x="962" y="6848148"/>
                      </a:cubicBezTo>
                      <a:cubicBezTo>
                        <a:pt x="11122" y="6750358"/>
                        <a:pt x="244802" y="6774488"/>
                        <a:pt x="183842" y="6543348"/>
                      </a:cubicBezTo>
                      <a:cubicBezTo>
                        <a:pt x="168602" y="6485564"/>
                        <a:pt x="147726" y="6394916"/>
                        <a:pt x="119726" y="6289984"/>
                      </a:cubicBezTo>
                      <a:lnTo>
                        <a:pt x="119448" y="6289006"/>
                      </a:lnTo>
                      <a:lnTo>
                        <a:pt x="138376" y="6285662"/>
                      </a:lnTo>
                      <a:cubicBezTo>
                        <a:pt x="173198" y="6276738"/>
                        <a:pt x="214144" y="6257836"/>
                        <a:pt x="263852" y="6223308"/>
                      </a:cubicBezTo>
                      <a:cubicBezTo>
                        <a:pt x="528964" y="6039158"/>
                        <a:pt x="1006802" y="5554972"/>
                        <a:pt x="1406852" y="5194608"/>
                      </a:cubicBezTo>
                      <a:cubicBezTo>
                        <a:pt x="1406852" y="5194608"/>
                        <a:pt x="2386340" y="4318308"/>
                        <a:pt x="2664152" y="4061132"/>
                      </a:cubicBezTo>
                      <a:cubicBezTo>
                        <a:pt x="2941964" y="3803958"/>
                        <a:pt x="3019752" y="3757920"/>
                        <a:pt x="3073726" y="3651558"/>
                      </a:cubicBezTo>
                      <a:cubicBezTo>
                        <a:pt x="3127702" y="3545196"/>
                        <a:pt x="2837190" y="3522972"/>
                        <a:pt x="2988002" y="3422958"/>
                      </a:cubicBezTo>
                      <a:cubicBezTo>
                        <a:pt x="3138814" y="3322946"/>
                        <a:pt x="3756352" y="3157846"/>
                        <a:pt x="3978602" y="3051484"/>
                      </a:cubicBezTo>
                      <a:cubicBezTo>
                        <a:pt x="4200852" y="2945120"/>
                        <a:pt x="4232602" y="2811772"/>
                        <a:pt x="4321502" y="2784784"/>
                      </a:cubicBezTo>
                      <a:cubicBezTo>
                        <a:pt x="4332614" y="2781410"/>
                        <a:pt x="4342090" y="2780220"/>
                        <a:pt x="4350394" y="2780756"/>
                      </a:cubicBezTo>
                      <a:close/>
                      <a:moveTo>
                        <a:pt x="4128820" y="1145442"/>
                      </a:moveTo>
                      <a:cubicBezTo>
                        <a:pt x="4134310" y="1145226"/>
                        <a:pt x="4139470" y="1146484"/>
                        <a:pt x="4143702" y="1149658"/>
                      </a:cubicBezTo>
                      <a:cubicBezTo>
                        <a:pt x="4160634" y="1162358"/>
                        <a:pt x="4209318" y="1205750"/>
                        <a:pt x="4200852" y="1225858"/>
                      </a:cubicBezTo>
                      <a:cubicBezTo>
                        <a:pt x="4192386" y="1245966"/>
                        <a:pt x="4111952" y="1278776"/>
                        <a:pt x="4092902" y="1270308"/>
                      </a:cubicBezTo>
                      <a:cubicBezTo>
                        <a:pt x="4073852" y="1261840"/>
                        <a:pt x="4078086" y="1195166"/>
                        <a:pt x="4086552" y="1175058"/>
                      </a:cubicBezTo>
                      <a:cubicBezTo>
                        <a:pt x="4092902" y="1159978"/>
                        <a:pt x="4112350" y="1146086"/>
                        <a:pt x="4128820" y="1145442"/>
                      </a:cubicBezTo>
                      <a:close/>
                      <a:moveTo>
                        <a:pt x="4264352" y="724208"/>
                      </a:moveTo>
                      <a:cubicBezTo>
                        <a:pt x="4289752" y="732676"/>
                        <a:pt x="4304570" y="793000"/>
                        <a:pt x="4340552" y="813108"/>
                      </a:cubicBezTo>
                      <a:cubicBezTo>
                        <a:pt x="4376534" y="833216"/>
                        <a:pt x="4484486" y="794058"/>
                        <a:pt x="4480252" y="844858"/>
                      </a:cubicBezTo>
                      <a:cubicBezTo>
                        <a:pt x="4476018" y="895658"/>
                        <a:pt x="4354310" y="1103092"/>
                        <a:pt x="4315152" y="1117908"/>
                      </a:cubicBezTo>
                      <a:cubicBezTo>
                        <a:pt x="4275994" y="1132724"/>
                        <a:pt x="4280226" y="960216"/>
                        <a:pt x="4251652" y="946458"/>
                      </a:cubicBezTo>
                      <a:cubicBezTo>
                        <a:pt x="4223078" y="932700"/>
                        <a:pt x="4178626" y="1032184"/>
                        <a:pt x="4143702" y="1035358"/>
                      </a:cubicBezTo>
                      <a:cubicBezTo>
                        <a:pt x="4108778" y="1038532"/>
                        <a:pt x="4059034" y="949632"/>
                        <a:pt x="4042102" y="965508"/>
                      </a:cubicBezTo>
                      <a:cubicBezTo>
                        <a:pt x="4025170" y="981384"/>
                        <a:pt x="4063270" y="1124258"/>
                        <a:pt x="4042102" y="1130608"/>
                      </a:cubicBezTo>
                      <a:cubicBezTo>
                        <a:pt x="4020934" y="1136958"/>
                        <a:pt x="3928860" y="1047000"/>
                        <a:pt x="3915102" y="1003608"/>
                      </a:cubicBezTo>
                      <a:cubicBezTo>
                        <a:pt x="3901344" y="960216"/>
                        <a:pt x="3935210" y="898832"/>
                        <a:pt x="3959552" y="870258"/>
                      </a:cubicBezTo>
                      <a:cubicBezTo>
                        <a:pt x="3983894" y="841684"/>
                        <a:pt x="4042102" y="850150"/>
                        <a:pt x="4061152" y="832158"/>
                      </a:cubicBezTo>
                      <a:cubicBezTo>
                        <a:pt x="4080202" y="814166"/>
                        <a:pt x="4052686" y="773950"/>
                        <a:pt x="4073852" y="762308"/>
                      </a:cubicBezTo>
                      <a:cubicBezTo>
                        <a:pt x="4095018" y="750666"/>
                        <a:pt x="4156402" y="768658"/>
                        <a:pt x="4188152" y="762308"/>
                      </a:cubicBezTo>
                      <a:cubicBezTo>
                        <a:pt x="4219902" y="755958"/>
                        <a:pt x="4238952" y="715740"/>
                        <a:pt x="4264352" y="724208"/>
                      </a:cubicBezTo>
                      <a:close/>
                      <a:moveTo>
                        <a:pt x="4889374" y="308"/>
                      </a:moveTo>
                      <a:cubicBezTo>
                        <a:pt x="4990974" y="-9368"/>
                        <a:pt x="5215946" y="210764"/>
                        <a:pt x="5208688" y="319622"/>
                      </a:cubicBezTo>
                      <a:cubicBezTo>
                        <a:pt x="5201430" y="428480"/>
                        <a:pt x="4976458" y="614746"/>
                        <a:pt x="4874858" y="624422"/>
                      </a:cubicBezTo>
                      <a:cubicBezTo>
                        <a:pt x="4773258" y="634098"/>
                        <a:pt x="4596670" y="481698"/>
                        <a:pt x="4599088" y="377680"/>
                      </a:cubicBezTo>
                      <a:cubicBezTo>
                        <a:pt x="4601506" y="273660"/>
                        <a:pt x="4787774" y="9984"/>
                        <a:pt x="4889374" y="30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8" name="フリーフォーム: 図形 1977">
                  <a:extLst>
                    <a:ext uri="{FF2B5EF4-FFF2-40B4-BE49-F238E27FC236}">
                      <a16:creationId xmlns:a16="http://schemas.microsoft.com/office/drawing/2014/main" id="{B2FE4073-BAEB-5A0A-5F02-96A491F32C59}"/>
                    </a:ext>
                  </a:extLst>
                </p:cNvPr>
                <p:cNvSpPr/>
                <p:nvPr/>
              </p:nvSpPr>
              <p:spPr>
                <a:xfrm>
                  <a:off x="21351610" y="28711788"/>
                  <a:ext cx="4148969" cy="2130660"/>
                </a:xfrm>
                <a:custGeom>
                  <a:avLst/>
                  <a:gdLst>
                    <a:gd name="connsiteX0" fmla="*/ 3806504 w 4148969"/>
                    <a:gd name="connsiteY0" fmla="*/ 0 h 2130660"/>
                    <a:gd name="connsiteX1" fmla="*/ 3848086 w 4148969"/>
                    <a:gd name="connsiteY1" fmla="*/ 77048 h 2130660"/>
                    <a:gd name="connsiteX2" fmla="*/ 3931550 w 4148969"/>
                    <a:gd name="connsiteY2" fmla="*/ 228972 h 2130660"/>
                    <a:gd name="connsiteX3" fmla="*/ 3977270 w 4148969"/>
                    <a:gd name="connsiteY3" fmla="*/ 716652 h 2130660"/>
                    <a:gd name="connsiteX4" fmla="*/ 4144910 w 4148969"/>
                    <a:gd name="connsiteY4" fmla="*/ 1166232 h 2130660"/>
                    <a:gd name="connsiteX5" fmla="*/ 3920180 w 4148969"/>
                    <a:gd name="connsiteY5" fmla="*/ 1380842 h 2130660"/>
                    <a:gd name="connsiteX6" fmla="*/ 3897654 w 4148969"/>
                    <a:gd name="connsiteY6" fmla="*/ 1396638 h 2130660"/>
                    <a:gd name="connsiteX7" fmla="*/ 3810866 w 4148969"/>
                    <a:gd name="connsiteY7" fmla="*/ 1395300 h 2130660"/>
                    <a:gd name="connsiteX8" fmla="*/ 3710570 w 4148969"/>
                    <a:gd name="connsiteY8" fmla="*/ 1410072 h 2130660"/>
                    <a:gd name="connsiteX9" fmla="*/ 3154310 w 4148969"/>
                    <a:gd name="connsiteY9" fmla="*/ 1653912 h 2130660"/>
                    <a:gd name="connsiteX10" fmla="*/ 3017150 w 4148969"/>
                    <a:gd name="connsiteY10" fmla="*/ 1242432 h 2130660"/>
                    <a:gd name="connsiteX11" fmla="*/ 2620910 w 4148969"/>
                    <a:gd name="connsiteY11" fmla="*/ 1219572 h 2130660"/>
                    <a:gd name="connsiteX12" fmla="*/ 2559950 w 4148969"/>
                    <a:gd name="connsiteY12" fmla="*/ 1036692 h 2130660"/>
                    <a:gd name="connsiteX13" fmla="*/ 2079890 w 4148969"/>
                    <a:gd name="connsiteY13" fmla="*/ 1364352 h 2130660"/>
                    <a:gd name="connsiteX14" fmla="*/ 1714130 w 4148969"/>
                    <a:gd name="connsiteY14" fmla="*/ 1112892 h 2130660"/>
                    <a:gd name="connsiteX15" fmla="*/ 1287410 w 4148969"/>
                    <a:gd name="connsiteY15" fmla="*/ 1211952 h 2130660"/>
                    <a:gd name="connsiteX16" fmla="*/ 1119770 w 4148969"/>
                    <a:gd name="connsiteY16" fmla="*/ 1471032 h 2130660"/>
                    <a:gd name="connsiteX17" fmla="*/ 974990 w 4148969"/>
                    <a:gd name="connsiteY17" fmla="*/ 1699632 h 2130660"/>
                    <a:gd name="connsiteX18" fmla="*/ 746390 w 4148969"/>
                    <a:gd name="connsiteY18" fmla="*/ 1722492 h 2130660"/>
                    <a:gd name="connsiteX19" fmla="*/ 754010 w 4148969"/>
                    <a:gd name="connsiteY19" fmla="*/ 1920612 h 2130660"/>
                    <a:gd name="connsiteX20" fmla="*/ 441590 w 4148969"/>
                    <a:gd name="connsiteY20" fmla="*/ 1966332 h 2130660"/>
                    <a:gd name="connsiteX21" fmla="*/ 357472 w 4148969"/>
                    <a:gd name="connsiteY21" fmla="*/ 2075572 h 2130660"/>
                    <a:gd name="connsiteX22" fmla="*/ 327828 w 4148969"/>
                    <a:gd name="connsiteY22" fmla="*/ 2130660 h 2130660"/>
                    <a:gd name="connsiteX23" fmla="*/ 327646 w 4148969"/>
                    <a:gd name="connsiteY23" fmla="*/ 2130520 h 2130660"/>
                    <a:gd name="connsiteX24" fmla="*/ 235850 w 4148969"/>
                    <a:gd name="connsiteY24" fmla="*/ 2073012 h 2130660"/>
                    <a:gd name="connsiteX25" fmla="*/ 55650 w 4148969"/>
                    <a:gd name="connsiteY25" fmla="*/ 2059796 h 2130660"/>
                    <a:gd name="connsiteX26" fmla="*/ 18622 w 4148969"/>
                    <a:gd name="connsiteY26" fmla="*/ 2060992 h 2130660"/>
                    <a:gd name="connsiteX27" fmla="*/ 36498 w 4148969"/>
                    <a:gd name="connsiteY27" fmla="*/ 2033904 h 2130660"/>
                    <a:gd name="connsiteX28" fmla="*/ 83450 w 4148969"/>
                    <a:gd name="connsiteY28" fmla="*/ 1714872 h 2130660"/>
                    <a:gd name="connsiteX29" fmla="*/ 14870 w 4148969"/>
                    <a:gd name="connsiteY29" fmla="*/ 1478652 h 2130660"/>
                    <a:gd name="connsiteX30" fmla="*/ 449210 w 4148969"/>
                    <a:gd name="connsiteY30" fmla="*/ 891912 h 2130660"/>
                    <a:gd name="connsiteX31" fmla="*/ 319670 w 4148969"/>
                    <a:gd name="connsiteY31" fmla="*/ 663312 h 2130660"/>
                    <a:gd name="connsiteX32" fmla="*/ 212990 w 4148969"/>
                    <a:gd name="connsiteY32" fmla="*/ 312792 h 2130660"/>
                    <a:gd name="connsiteX33" fmla="*/ 395098 w 4148969"/>
                    <a:gd name="connsiteY33" fmla="*/ 239508 h 2130660"/>
                    <a:gd name="connsiteX34" fmla="*/ 506330 w 4148969"/>
                    <a:gd name="connsiteY34" fmla="*/ 211612 h 2130660"/>
                    <a:gd name="connsiteX35" fmla="*/ 507094 w 4148969"/>
                    <a:gd name="connsiteY35" fmla="*/ 213126 h 2130660"/>
                    <a:gd name="connsiteX36" fmla="*/ 308242 w 4148969"/>
                    <a:gd name="connsiteY36" fmla="*/ 396612 h 2130660"/>
                    <a:gd name="connsiteX37" fmla="*/ 346342 w 4148969"/>
                    <a:gd name="connsiteY37" fmla="*/ 501388 h 2130660"/>
                    <a:gd name="connsiteX38" fmla="*/ 784490 w 4148969"/>
                    <a:gd name="connsiteY38" fmla="*/ 634736 h 2130660"/>
                    <a:gd name="connsiteX39" fmla="*/ 1203590 w 4148969"/>
                    <a:gd name="connsiteY39" fmla="*/ 339462 h 2130660"/>
                    <a:gd name="connsiteX40" fmla="*/ 1822714 w 4148969"/>
                    <a:gd name="connsiteY40" fmla="*/ 463288 h 2130660"/>
                    <a:gd name="connsiteX41" fmla="*/ 3032390 w 4148969"/>
                    <a:gd name="connsiteY41" fmla="*/ 339462 h 2130660"/>
                    <a:gd name="connsiteX42" fmla="*/ 3781600 w 4148969"/>
                    <a:gd name="connsiteY42" fmla="*/ 11296 h 2130660"/>
                    <a:gd name="connsiteX43" fmla="*/ 3806504 w 4148969"/>
                    <a:gd name="connsiteY43" fmla="*/ 0 h 2130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4148969" h="2130660">
                      <a:moveTo>
                        <a:pt x="3806504" y="0"/>
                      </a:moveTo>
                      <a:lnTo>
                        <a:pt x="3848086" y="77048"/>
                      </a:lnTo>
                      <a:cubicBezTo>
                        <a:pt x="3875432" y="131578"/>
                        <a:pt x="3899482" y="183570"/>
                        <a:pt x="3931550" y="228972"/>
                      </a:cubicBezTo>
                      <a:cubicBezTo>
                        <a:pt x="4059820" y="410582"/>
                        <a:pt x="3941710" y="560442"/>
                        <a:pt x="3977270" y="716652"/>
                      </a:cubicBezTo>
                      <a:cubicBezTo>
                        <a:pt x="4012830" y="872862"/>
                        <a:pt x="4176660" y="1036692"/>
                        <a:pt x="4144910" y="1166232"/>
                      </a:cubicBezTo>
                      <a:cubicBezTo>
                        <a:pt x="4125066" y="1247194"/>
                        <a:pt x="4015430" y="1316250"/>
                        <a:pt x="3920180" y="1380842"/>
                      </a:cubicBezTo>
                      <a:lnTo>
                        <a:pt x="3897654" y="1396638"/>
                      </a:lnTo>
                      <a:lnTo>
                        <a:pt x="3810866" y="1395300"/>
                      </a:lnTo>
                      <a:cubicBezTo>
                        <a:pt x="3773574" y="1396936"/>
                        <a:pt x="3739622" y="1401340"/>
                        <a:pt x="3710570" y="1410072"/>
                      </a:cubicBezTo>
                      <a:cubicBezTo>
                        <a:pt x="3478160" y="1479922"/>
                        <a:pt x="3269880" y="1681852"/>
                        <a:pt x="3154310" y="1653912"/>
                      </a:cubicBezTo>
                      <a:cubicBezTo>
                        <a:pt x="3038740" y="1625972"/>
                        <a:pt x="3106050" y="1314822"/>
                        <a:pt x="3017150" y="1242432"/>
                      </a:cubicBezTo>
                      <a:cubicBezTo>
                        <a:pt x="2928250" y="1170042"/>
                        <a:pt x="2697110" y="1253862"/>
                        <a:pt x="2620910" y="1219572"/>
                      </a:cubicBezTo>
                      <a:cubicBezTo>
                        <a:pt x="2544710" y="1185282"/>
                        <a:pt x="2650120" y="1012562"/>
                        <a:pt x="2559950" y="1036692"/>
                      </a:cubicBezTo>
                      <a:cubicBezTo>
                        <a:pt x="2469780" y="1060822"/>
                        <a:pt x="2220860" y="1351652"/>
                        <a:pt x="2079890" y="1364352"/>
                      </a:cubicBezTo>
                      <a:cubicBezTo>
                        <a:pt x="1938920" y="1377052"/>
                        <a:pt x="1846210" y="1138292"/>
                        <a:pt x="1714130" y="1112892"/>
                      </a:cubicBezTo>
                      <a:cubicBezTo>
                        <a:pt x="1582050" y="1087492"/>
                        <a:pt x="1386470" y="1152262"/>
                        <a:pt x="1287410" y="1211952"/>
                      </a:cubicBezTo>
                      <a:cubicBezTo>
                        <a:pt x="1188350" y="1271642"/>
                        <a:pt x="1171840" y="1389752"/>
                        <a:pt x="1119770" y="1471032"/>
                      </a:cubicBezTo>
                      <a:cubicBezTo>
                        <a:pt x="1067700" y="1552312"/>
                        <a:pt x="1037220" y="1657722"/>
                        <a:pt x="974990" y="1699632"/>
                      </a:cubicBezTo>
                      <a:cubicBezTo>
                        <a:pt x="912760" y="1741542"/>
                        <a:pt x="783220" y="1685662"/>
                        <a:pt x="746390" y="1722492"/>
                      </a:cubicBezTo>
                      <a:cubicBezTo>
                        <a:pt x="709560" y="1759322"/>
                        <a:pt x="804810" y="1879972"/>
                        <a:pt x="754010" y="1920612"/>
                      </a:cubicBezTo>
                      <a:cubicBezTo>
                        <a:pt x="703210" y="1961252"/>
                        <a:pt x="558430" y="1885052"/>
                        <a:pt x="441590" y="1966332"/>
                      </a:cubicBezTo>
                      <a:cubicBezTo>
                        <a:pt x="412380" y="1986652"/>
                        <a:pt x="384996" y="2027054"/>
                        <a:pt x="357472" y="2075572"/>
                      </a:cubicBezTo>
                      <a:lnTo>
                        <a:pt x="327828" y="2130660"/>
                      </a:lnTo>
                      <a:lnTo>
                        <a:pt x="327646" y="2130520"/>
                      </a:lnTo>
                      <a:cubicBezTo>
                        <a:pt x="293794" y="2106826"/>
                        <a:pt x="261886" y="2086982"/>
                        <a:pt x="235850" y="2073012"/>
                      </a:cubicBezTo>
                      <a:cubicBezTo>
                        <a:pt x="157746" y="2031102"/>
                        <a:pt x="134646" y="2053486"/>
                        <a:pt x="55650" y="2059796"/>
                      </a:cubicBezTo>
                      <a:lnTo>
                        <a:pt x="18622" y="2060992"/>
                      </a:lnTo>
                      <a:lnTo>
                        <a:pt x="36498" y="2033904"/>
                      </a:lnTo>
                      <a:cubicBezTo>
                        <a:pt x="164390" y="1828314"/>
                        <a:pt x="69006" y="1813932"/>
                        <a:pt x="83450" y="1714872"/>
                      </a:cubicBezTo>
                      <a:cubicBezTo>
                        <a:pt x="101230" y="1592952"/>
                        <a:pt x="-46090" y="1615812"/>
                        <a:pt x="14870" y="1478652"/>
                      </a:cubicBezTo>
                      <a:cubicBezTo>
                        <a:pt x="75830" y="1341492"/>
                        <a:pt x="398410" y="1027802"/>
                        <a:pt x="449210" y="891912"/>
                      </a:cubicBezTo>
                      <a:cubicBezTo>
                        <a:pt x="500010" y="756022"/>
                        <a:pt x="359042" y="759832"/>
                        <a:pt x="319670" y="663312"/>
                      </a:cubicBezTo>
                      <a:cubicBezTo>
                        <a:pt x="280302" y="566792"/>
                        <a:pt x="92342" y="415662"/>
                        <a:pt x="212990" y="312792"/>
                      </a:cubicBezTo>
                      <a:cubicBezTo>
                        <a:pt x="243154" y="287074"/>
                        <a:pt x="310782" y="262786"/>
                        <a:pt x="395098" y="239508"/>
                      </a:cubicBezTo>
                      <a:lnTo>
                        <a:pt x="506330" y="211612"/>
                      </a:lnTo>
                      <a:lnTo>
                        <a:pt x="507094" y="213126"/>
                      </a:lnTo>
                      <a:cubicBezTo>
                        <a:pt x="500974" y="259094"/>
                        <a:pt x="330466" y="352162"/>
                        <a:pt x="308242" y="396612"/>
                      </a:cubicBezTo>
                      <a:cubicBezTo>
                        <a:pt x="282842" y="447412"/>
                        <a:pt x="266966" y="461700"/>
                        <a:pt x="346342" y="501388"/>
                      </a:cubicBezTo>
                      <a:cubicBezTo>
                        <a:pt x="425714" y="541074"/>
                        <a:pt x="641614" y="661724"/>
                        <a:pt x="784490" y="634736"/>
                      </a:cubicBezTo>
                      <a:cubicBezTo>
                        <a:pt x="927366" y="607750"/>
                        <a:pt x="1030554" y="368036"/>
                        <a:pt x="1203590" y="339462"/>
                      </a:cubicBezTo>
                      <a:cubicBezTo>
                        <a:pt x="1376626" y="310888"/>
                        <a:pt x="1517914" y="463288"/>
                        <a:pt x="1822714" y="463288"/>
                      </a:cubicBezTo>
                      <a:cubicBezTo>
                        <a:pt x="2127514" y="463288"/>
                        <a:pt x="2633930" y="441062"/>
                        <a:pt x="3032390" y="339462"/>
                      </a:cubicBezTo>
                      <a:cubicBezTo>
                        <a:pt x="3281430" y="275962"/>
                        <a:pt x="3535430" y="129366"/>
                        <a:pt x="3781600" y="11296"/>
                      </a:cubicBezTo>
                      <a:lnTo>
                        <a:pt x="38065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9" name="フリーフォーム: 図形 1978">
                  <a:extLst>
                    <a:ext uri="{FF2B5EF4-FFF2-40B4-BE49-F238E27FC236}">
                      <a16:creationId xmlns:a16="http://schemas.microsoft.com/office/drawing/2014/main" id="{57C9349E-D2BC-04D5-E22F-4DFB578F7D68}"/>
                    </a:ext>
                  </a:extLst>
                </p:cNvPr>
                <p:cNvSpPr/>
                <p:nvPr/>
              </p:nvSpPr>
              <p:spPr>
                <a:xfrm>
                  <a:off x="21679438" y="29746178"/>
                  <a:ext cx="3569826" cy="3375214"/>
                </a:xfrm>
                <a:custGeom>
                  <a:avLst/>
                  <a:gdLst>
                    <a:gd name="connsiteX0" fmla="*/ 2257506 w 3569826"/>
                    <a:gd name="connsiteY0" fmla="*/ 1826 h 3375214"/>
                    <a:gd name="connsiteX1" fmla="*/ 2293082 w 3569826"/>
                    <a:gd name="connsiteY1" fmla="*/ 185182 h 3375214"/>
                    <a:gd name="connsiteX2" fmla="*/ 2689322 w 3569826"/>
                    <a:gd name="connsiteY2" fmla="*/ 208042 h 3375214"/>
                    <a:gd name="connsiteX3" fmla="*/ 2826482 w 3569826"/>
                    <a:gd name="connsiteY3" fmla="*/ 619522 h 3375214"/>
                    <a:gd name="connsiteX4" fmla="*/ 3382742 w 3569826"/>
                    <a:gd name="connsiteY4" fmla="*/ 375682 h 3375214"/>
                    <a:gd name="connsiteX5" fmla="*/ 3483038 w 3569826"/>
                    <a:gd name="connsiteY5" fmla="*/ 360910 h 3375214"/>
                    <a:gd name="connsiteX6" fmla="*/ 3569826 w 3569826"/>
                    <a:gd name="connsiteY6" fmla="*/ 362248 h 3375214"/>
                    <a:gd name="connsiteX7" fmla="*/ 3537762 w 3569826"/>
                    <a:gd name="connsiteY7" fmla="*/ 384730 h 3375214"/>
                    <a:gd name="connsiteX8" fmla="*/ 3458942 w 3569826"/>
                    <a:gd name="connsiteY8" fmla="*/ 459502 h 3375214"/>
                    <a:gd name="connsiteX9" fmla="*/ 3428462 w 3569826"/>
                    <a:gd name="connsiteY9" fmla="*/ 726202 h 3375214"/>
                    <a:gd name="connsiteX10" fmla="*/ 3077942 w 3569826"/>
                    <a:gd name="connsiteY10" fmla="*/ 1290082 h 3375214"/>
                    <a:gd name="connsiteX11" fmla="*/ 3146522 w 3569826"/>
                    <a:gd name="connsiteY11" fmla="*/ 1663462 h 3375214"/>
                    <a:gd name="connsiteX12" fmla="*/ 3070322 w 3569826"/>
                    <a:gd name="connsiteY12" fmla="*/ 1876822 h 3375214"/>
                    <a:gd name="connsiteX13" fmla="*/ 3237962 w 3569826"/>
                    <a:gd name="connsiteY13" fmla="*/ 2181622 h 3375214"/>
                    <a:gd name="connsiteX14" fmla="*/ 3247896 w 3569826"/>
                    <a:gd name="connsiteY14" fmla="*/ 2260338 h 3375214"/>
                    <a:gd name="connsiteX15" fmla="*/ 3257854 w 3569826"/>
                    <a:gd name="connsiteY15" fmla="*/ 2311018 h 3375214"/>
                    <a:gd name="connsiteX16" fmla="*/ 3161166 w 3569826"/>
                    <a:gd name="connsiteY16" fmla="*/ 2341762 h 3375214"/>
                    <a:gd name="connsiteX17" fmla="*/ 2933162 w 3569826"/>
                    <a:gd name="connsiteY17" fmla="*/ 2448322 h 3375214"/>
                    <a:gd name="connsiteX18" fmla="*/ 2761714 w 3569826"/>
                    <a:gd name="connsiteY18" fmla="*/ 2743598 h 3375214"/>
                    <a:gd name="connsiteX19" fmla="*/ 2390238 w 3569826"/>
                    <a:gd name="connsiteY19" fmla="*/ 2838846 h 3375214"/>
                    <a:gd name="connsiteX20" fmla="*/ 2171162 w 3569826"/>
                    <a:gd name="connsiteY20" fmla="*/ 3276998 h 3375214"/>
                    <a:gd name="connsiteX21" fmla="*/ 1847314 w 3569826"/>
                    <a:gd name="connsiteY21" fmla="*/ 3267472 h 3375214"/>
                    <a:gd name="connsiteX22" fmla="*/ 1637762 w 3569826"/>
                    <a:gd name="connsiteY22" fmla="*/ 3353198 h 3375214"/>
                    <a:gd name="connsiteX23" fmla="*/ 1332962 w 3569826"/>
                    <a:gd name="connsiteY23" fmla="*/ 3124598 h 3375214"/>
                    <a:gd name="connsiteX24" fmla="*/ 751938 w 3569826"/>
                    <a:gd name="connsiteY24" fmla="*/ 3372246 h 3375214"/>
                    <a:gd name="connsiteX25" fmla="*/ 725162 w 3569826"/>
                    <a:gd name="connsiteY25" fmla="*/ 3375214 h 3375214"/>
                    <a:gd name="connsiteX26" fmla="*/ 714790 w 3569826"/>
                    <a:gd name="connsiteY26" fmla="*/ 3337004 h 3375214"/>
                    <a:gd name="connsiteX27" fmla="*/ 570962 w 3569826"/>
                    <a:gd name="connsiteY27" fmla="*/ 3073162 h 3375214"/>
                    <a:gd name="connsiteX28" fmla="*/ 403322 w 3569826"/>
                    <a:gd name="connsiteY28" fmla="*/ 2676922 h 3375214"/>
                    <a:gd name="connsiteX29" fmla="*/ 395702 w 3569826"/>
                    <a:gd name="connsiteY29" fmla="*/ 2212102 h 3375214"/>
                    <a:gd name="connsiteX30" fmla="*/ 151862 w 3569826"/>
                    <a:gd name="connsiteY30" fmla="*/ 1724422 h 3375214"/>
                    <a:gd name="connsiteX31" fmla="*/ 250922 w 3569826"/>
                    <a:gd name="connsiteY31" fmla="*/ 1358662 h 3375214"/>
                    <a:gd name="connsiteX32" fmla="*/ 103284 w 3569826"/>
                    <a:gd name="connsiteY32" fmla="*/ 1176734 h 3375214"/>
                    <a:gd name="connsiteX33" fmla="*/ 0 w 3569826"/>
                    <a:gd name="connsiteY33" fmla="*/ 1096270 h 3375214"/>
                    <a:gd name="connsiteX34" fmla="*/ 29644 w 3569826"/>
                    <a:gd name="connsiteY34" fmla="*/ 1041182 h 3375214"/>
                    <a:gd name="connsiteX35" fmla="*/ 113762 w 3569826"/>
                    <a:gd name="connsiteY35" fmla="*/ 931942 h 3375214"/>
                    <a:gd name="connsiteX36" fmla="*/ 426182 w 3569826"/>
                    <a:gd name="connsiteY36" fmla="*/ 886222 h 3375214"/>
                    <a:gd name="connsiteX37" fmla="*/ 418562 w 3569826"/>
                    <a:gd name="connsiteY37" fmla="*/ 688102 h 3375214"/>
                    <a:gd name="connsiteX38" fmla="*/ 647162 w 3569826"/>
                    <a:gd name="connsiteY38" fmla="*/ 665242 h 3375214"/>
                    <a:gd name="connsiteX39" fmla="*/ 791942 w 3569826"/>
                    <a:gd name="connsiteY39" fmla="*/ 436642 h 3375214"/>
                    <a:gd name="connsiteX40" fmla="*/ 959582 w 3569826"/>
                    <a:gd name="connsiteY40" fmla="*/ 177562 h 3375214"/>
                    <a:gd name="connsiteX41" fmla="*/ 1386302 w 3569826"/>
                    <a:gd name="connsiteY41" fmla="*/ 78502 h 3375214"/>
                    <a:gd name="connsiteX42" fmla="*/ 1752062 w 3569826"/>
                    <a:gd name="connsiteY42" fmla="*/ 329962 h 3375214"/>
                    <a:gd name="connsiteX43" fmla="*/ 2232122 w 3569826"/>
                    <a:gd name="connsiteY43" fmla="*/ 2302 h 3375214"/>
                    <a:gd name="connsiteX44" fmla="*/ 2257506 w 3569826"/>
                    <a:gd name="connsiteY44" fmla="*/ 1826 h 3375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3569826" h="3375214">
                      <a:moveTo>
                        <a:pt x="2257506" y="1826"/>
                      </a:moveTo>
                      <a:cubicBezTo>
                        <a:pt x="2298778" y="19190"/>
                        <a:pt x="2226406" y="155178"/>
                        <a:pt x="2293082" y="185182"/>
                      </a:cubicBezTo>
                      <a:cubicBezTo>
                        <a:pt x="2369282" y="219472"/>
                        <a:pt x="2600422" y="135652"/>
                        <a:pt x="2689322" y="208042"/>
                      </a:cubicBezTo>
                      <a:cubicBezTo>
                        <a:pt x="2778222" y="280432"/>
                        <a:pt x="2710912" y="591582"/>
                        <a:pt x="2826482" y="619522"/>
                      </a:cubicBezTo>
                      <a:cubicBezTo>
                        <a:pt x="2942052" y="647462"/>
                        <a:pt x="3150332" y="445532"/>
                        <a:pt x="3382742" y="375682"/>
                      </a:cubicBezTo>
                      <a:cubicBezTo>
                        <a:pt x="3411794" y="366950"/>
                        <a:pt x="3445746" y="362546"/>
                        <a:pt x="3483038" y="360910"/>
                      </a:cubicBezTo>
                      <a:lnTo>
                        <a:pt x="3569826" y="362248"/>
                      </a:lnTo>
                      <a:lnTo>
                        <a:pt x="3537762" y="384730"/>
                      </a:lnTo>
                      <a:cubicBezTo>
                        <a:pt x="3503630" y="409972"/>
                        <a:pt x="3475134" y="434738"/>
                        <a:pt x="3458942" y="459502"/>
                      </a:cubicBezTo>
                      <a:cubicBezTo>
                        <a:pt x="3394172" y="558562"/>
                        <a:pt x="3491962" y="587772"/>
                        <a:pt x="3428462" y="726202"/>
                      </a:cubicBezTo>
                      <a:cubicBezTo>
                        <a:pt x="3364962" y="864632"/>
                        <a:pt x="3124932" y="1133872"/>
                        <a:pt x="3077942" y="1290082"/>
                      </a:cubicBezTo>
                      <a:cubicBezTo>
                        <a:pt x="3030952" y="1446292"/>
                        <a:pt x="3147792" y="1565672"/>
                        <a:pt x="3146522" y="1663462"/>
                      </a:cubicBezTo>
                      <a:cubicBezTo>
                        <a:pt x="3145252" y="1761252"/>
                        <a:pt x="3055082" y="1790462"/>
                        <a:pt x="3070322" y="1876822"/>
                      </a:cubicBezTo>
                      <a:cubicBezTo>
                        <a:pt x="3085562" y="1963182"/>
                        <a:pt x="3229072" y="1992392"/>
                        <a:pt x="3237962" y="2181622"/>
                      </a:cubicBezTo>
                      <a:cubicBezTo>
                        <a:pt x="3239074" y="2205276"/>
                        <a:pt x="3242804" y="2231688"/>
                        <a:pt x="3247896" y="2260338"/>
                      </a:cubicBezTo>
                      <a:lnTo>
                        <a:pt x="3257854" y="2311018"/>
                      </a:lnTo>
                      <a:lnTo>
                        <a:pt x="3161166" y="2341762"/>
                      </a:lnTo>
                      <a:cubicBezTo>
                        <a:pt x="3071274" y="2372916"/>
                        <a:pt x="2989518" y="2407842"/>
                        <a:pt x="2933162" y="2448322"/>
                      </a:cubicBezTo>
                      <a:cubicBezTo>
                        <a:pt x="2820450" y="2529284"/>
                        <a:pt x="2852198" y="2678510"/>
                        <a:pt x="2761714" y="2743598"/>
                      </a:cubicBezTo>
                      <a:cubicBezTo>
                        <a:pt x="2671226" y="2808684"/>
                        <a:pt x="2488662" y="2749946"/>
                        <a:pt x="2390238" y="2838846"/>
                      </a:cubicBezTo>
                      <a:cubicBezTo>
                        <a:pt x="2291814" y="2927746"/>
                        <a:pt x="2261650" y="3205560"/>
                        <a:pt x="2171162" y="3276998"/>
                      </a:cubicBezTo>
                      <a:cubicBezTo>
                        <a:pt x="2080674" y="3348434"/>
                        <a:pt x="1936214" y="3254772"/>
                        <a:pt x="1847314" y="3267472"/>
                      </a:cubicBezTo>
                      <a:cubicBezTo>
                        <a:pt x="1758414" y="3280172"/>
                        <a:pt x="1723486" y="3377010"/>
                        <a:pt x="1637762" y="3353198"/>
                      </a:cubicBezTo>
                      <a:cubicBezTo>
                        <a:pt x="1552038" y="3329386"/>
                        <a:pt x="1480598" y="3121422"/>
                        <a:pt x="1332962" y="3124598"/>
                      </a:cubicBezTo>
                      <a:cubicBezTo>
                        <a:pt x="1185326" y="3127772"/>
                        <a:pt x="883698" y="3340498"/>
                        <a:pt x="751938" y="3372246"/>
                      </a:cubicBezTo>
                      <a:lnTo>
                        <a:pt x="725162" y="3375214"/>
                      </a:lnTo>
                      <a:lnTo>
                        <a:pt x="714790" y="3337004"/>
                      </a:lnTo>
                      <a:cubicBezTo>
                        <a:pt x="673514" y="3240484"/>
                        <a:pt x="585566" y="3156346"/>
                        <a:pt x="570962" y="3073162"/>
                      </a:cubicBezTo>
                      <a:cubicBezTo>
                        <a:pt x="541754" y="2906792"/>
                        <a:pt x="432534" y="2820432"/>
                        <a:pt x="403322" y="2676922"/>
                      </a:cubicBezTo>
                      <a:cubicBezTo>
                        <a:pt x="374114" y="2533412"/>
                        <a:pt x="437614" y="2370852"/>
                        <a:pt x="395702" y="2212102"/>
                      </a:cubicBezTo>
                      <a:cubicBezTo>
                        <a:pt x="353794" y="2053352"/>
                        <a:pt x="175994" y="1866662"/>
                        <a:pt x="151862" y="1724422"/>
                      </a:cubicBezTo>
                      <a:cubicBezTo>
                        <a:pt x="127734" y="1582182"/>
                        <a:pt x="291562" y="1472962"/>
                        <a:pt x="250922" y="1358662"/>
                      </a:cubicBezTo>
                      <a:cubicBezTo>
                        <a:pt x="230602" y="1301512"/>
                        <a:pt x="170912" y="1235472"/>
                        <a:pt x="103284" y="1176734"/>
                      </a:cubicBezTo>
                      <a:lnTo>
                        <a:pt x="0" y="1096270"/>
                      </a:lnTo>
                      <a:lnTo>
                        <a:pt x="29644" y="1041182"/>
                      </a:lnTo>
                      <a:cubicBezTo>
                        <a:pt x="57168" y="992664"/>
                        <a:pt x="84552" y="952262"/>
                        <a:pt x="113762" y="931942"/>
                      </a:cubicBezTo>
                      <a:cubicBezTo>
                        <a:pt x="230602" y="850662"/>
                        <a:pt x="375382" y="926862"/>
                        <a:pt x="426182" y="886222"/>
                      </a:cubicBezTo>
                      <a:cubicBezTo>
                        <a:pt x="476982" y="845582"/>
                        <a:pt x="381732" y="724932"/>
                        <a:pt x="418562" y="688102"/>
                      </a:cubicBezTo>
                      <a:cubicBezTo>
                        <a:pt x="455392" y="651272"/>
                        <a:pt x="584932" y="707152"/>
                        <a:pt x="647162" y="665242"/>
                      </a:cubicBezTo>
                      <a:cubicBezTo>
                        <a:pt x="709392" y="623332"/>
                        <a:pt x="739872" y="517922"/>
                        <a:pt x="791942" y="436642"/>
                      </a:cubicBezTo>
                      <a:cubicBezTo>
                        <a:pt x="844012" y="355362"/>
                        <a:pt x="860522" y="237252"/>
                        <a:pt x="959582" y="177562"/>
                      </a:cubicBezTo>
                      <a:cubicBezTo>
                        <a:pt x="1058642" y="117872"/>
                        <a:pt x="1254222" y="53102"/>
                        <a:pt x="1386302" y="78502"/>
                      </a:cubicBezTo>
                      <a:cubicBezTo>
                        <a:pt x="1518382" y="103902"/>
                        <a:pt x="1611092" y="342662"/>
                        <a:pt x="1752062" y="329962"/>
                      </a:cubicBezTo>
                      <a:cubicBezTo>
                        <a:pt x="1893032" y="317262"/>
                        <a:pt x="2141952" y="26432"/>
                        <a:pt x="2232122" y="2302"/>
                      </a:cubicBezTo>
                      <a:cubicBezTo>
                        <a:pt x="2243394" y="-714"/>
                        <a:pt x="2251608" y="-654"/>
                        <a:pt x="2257506" y="182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0" name="フリーフォーム: 図形 1979">
                  <a:extLst>
                    <a:ext uri="{FF2B5EF4-FFF2-40B4-BE49-F238E27FC236}">
                      <a16:creationId xmlns:a16="http://schemas.microsoft.com/office/drawing/2014/main" id="{38214483-B0BF-EBF4-9820-9CF40A9BBA2C}"/>
                    </a:ext>
                  </a:extLst>
                </p:cNvPr>
                <p:cNvSpPr/>
                <p:nvPr/>
              </p:nvSpPr>
              <p:spPr>
                <a:xfrm>
                  <a:off x="22744593" y="32644368"/>
                  <a:ext cx="2643722" cy="2115325"/>
                </a:xfrm>
                <a:custGeom>
                  <a:avLst/>
                  <a:gdLst>
                    <a:gd name="connsiteX0" fmla="*/ 1035238 w 2643722"/>
                    <a:gd name="connsiteY0" fmla="*/ 662400 h 2115325"/>
                    <a:gd name="connsiteX1" fmla="*/ 1391756 w 2643722"/>
                    <a:gd name="connsiteY1" fmla="*/ 769332 h 2115325"/>
                    <a:gd name="connsiteX2" fmla="*/ 1677506 w 2643722"/>
                    <a:gd name="connsiteY2" fmla="*/ 674082 h 2115325"/>
                    <a:gd name="connsiteX3" fmla="*/ 1744182 w 2643722"/>
                    <a:gd name="connsiteY3" fmla="*/ 855056 h 2115325"/>
                    <a:gd name="connsiteX4" fmla="*/ 1991830 w 2643722"/>
                    <a:gd name="connsiteY4" fmla="*/ 931256 h 2115325"/>
                    <a:gd name="connsiteX5" fmla="*/ 2191856 w 2643722"/>
                    <a:gd name="connsiteY5" fmla="*/ 1093184 h 2115325"/>
                    <a:gd name="connsiteX6" fmla="*/ 2525230 w 2643722"/>
                    <a:gd name="connsiteY6" fmla="*/ 1312256 h 2115325"/>
                    <a:gd name="connsiteX7" fmla="*/ 2620926 w 2643722"/>
                    <a:gd name="connsiteY7" fmla="*/ 1314860 h 2115325"/>
                    <a:gd name="connsiteX8" fmla="*/ 2643722 w 2643722"/>
                    <a:gd name="connsiteY8" fmla="*/ 1310152 h 2115325"/>
                    <a:gd name="connsiteX9" fmla="*/ 2627030 w 2643722"/>
                    <a:gd name="connsiteY9" fmla="*/ 1340832 h 2115325"/>
                    <a:gd name="connsiteX10" fmla="*/ 2429982 w 2643722"/>
                    <a:gd name="connsiteY10" fmla="*/ 1483708 h 2115325"/>
                    <a:gd name="connsiteX11" fmla="*/ 1687030 w 2643722"/>
                    <a:gd name="connsiteY11" fmla="*/ 1512280 h 2115325"/>
                    <a:gd name="connsiteX12" fmla="*/ 1201256 w 2643722"/>
                    <a:gd name="connsiteY12" fmla="*/ 1845656 h 2115325"/>
                    <a:gd name="connsiteX13" fmla="*/ 963130 w 2643722"/>
                    <a:gd name="connsiteY13" fmla="*/ 1731356 h 2115325"/>
                    <a:gd name="connsiteX14" fmla="*/ 496406 w 2643722"/>
                    <a:gd name="connsiteY14" fmla="*/ 1845656 h 2115325"/>
                    <a:gd name="connsiteX15" fmla="*/ 220182 w 2643722"/>
                    <a:gd name="connsiteY15" fmla="*/ 2102832 h 2115325"/>
                    <a:gd name="connsiteX16" fmla="*/ 15990 w 2643722"/>
                    <a:gd name="connsiteY16" fmla="*/ 2006244 h 2115325"/>
                    <a:gd name="connsiteX17" fmla="*/ 0 w 2643722"/>
                    <a:gd name="connsiteY17" fmla="*/ 1997344 h 2115325"/>
                    <a:gd name="connsiteX18" fmla="*/ 16434 w 2643722"/>
                    <a:gd name="connsiteY18" fmla="*/ 1979156 h 2115325"/>
                    <a:gd name="connsiteX19" fmla="*/ 77306 w 2643722"/>
                    <a:gd name="connsiteY19" fmla="*/ 1874232 h 2115325"/>
                    <a:gd name="connsiteX20" fmla="*/ 20156 w 2643722"/>
                    <a:gd name="connsiteY20" fmla="*/ 1312256 h 2115325"/>
                    <a:gd name="connsiteX21" fmla="*/ 258282 w 2643722"/>
                    <a:gd name="connsiteY21" fmla="*/ 1264632 h 2115325"/>
                    <a:gd name="connsiteX22" fmla="*/ 896456 w 2643722"/>
                    <a:gd name="connsiteY22" fmla="*/ 683608 h 2115325"/>
                    <a:gd name="connsiteX23" fmla="*/ 1035238 w 2643722"/>
                    <a:gd name="connsiteY23" fmla="*/ 662400 h 2115325"/>
                    <a:gd name="connsiteX24" fmla="*/ 2187230 w 2643722"/>
                    <a:gd name="connsiteY24" fmla="*/ 132 h 2115325"/>
                    <a:gd name="connsiteX25" fmla="*/ 2231794 w 2643722"/>
                    <a:gd name="connsiteY25" fmla="*/ 7332 h 2115325"/>
                    <a:gd name="connsiteX26" fmla="*/ 2260370 w 2643722"/>
                    <a:gd name="connsiteY26" fmla="*/ 464532 h 2115325"/>
                    <a:gd name="connsiteX27" fmla="*/ 2098446 w 2643722"/>
                    <a:gd name="connsiteY27" fmla="*/ 369280 h 2115325"/>
                    <a:gd name="connsiteX28" fmla="*/ 1946046 w 2643722"/>
                    <a:gd name="connsiteY28" fmla="*/ 531206 h 2115325"/>
                    <a:gd name="connsiteX29" fmla="*/ 1898420 w 2643722"/>
                    <a:gd name="connsiteY29" fmla="*/ 321656 h 2115325"/>
                    <a:gd name="connsiteX30" fmla="*/ 1641246 w 2643722"/>
                    <a:gd name="connsiteY30" fmla="*/ 369280 h 2115325"/>
                    <a:gd name="connsiteX31" fmla="*/ 1717446 w 2643722"/>
                    <a:gd name="connsiteY31" fmla="*/ 264506 h 2115325"/>
                    <a:gd name="connsiteX32" fmla="*/ 1717446 w 2643722"/>
                    <a:gd name="connsiteY32" fmla="*/ 188306 h 2115325"/>
                    <a:gd name="connsiteX33" fmla="*/ 2187230 w 2643722"/>
                    <a:gd name="connsiteY33" fmla="*/ 132 h 211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643722" h="2115325">
                      <a:moveTo>
                        <a:pt x="1035238" y="662400"/>
                      </a:moveTo>
                      <a:cubicBezTo>
                        <a:pt x="1170598" y="675272"/>
                        <a:pt x="1294126" y="770524"/>
                        <a:pt x="1391756" y="769332"/>
                      </a:cubicBezTo>
                      <a:cubicBezTo>
                        <a:pt x="1521930" y="767744"/>
                        <a:pt x="1618770" y="659794"/>
                        <a:pt x="1677506" y="674082"/>
                      </a:cubicBezTo>
                      <a:cubicBezTo>
                        <a:pt x="1736244" y="688368"/>
                        <a:pt x="1691794" y="812196"/>
                        <a:pt x="1744182" y="855056"/>
                      </a:cubicBezTo>
                      <a:cubicBezTo>
                        <a:pt x="1796568" y="897920"/>
                        <a:pt x="1917218" y="891570"/>
                        <a:pt x="1991830" y="931256"/>
                      </a:cubicBezTo>
                      <a:cubicBezTo>
                        <a:pt x="2066442" y="970944"/>
                        <a:pt x="2102956" y="1029680"/>
                        <a:pt x="2191856" y="1093184"/>
                      </a:cubicBezTo>
                      <a:cubicBezTo>
                        <a:pt x="2280756" y="1156680"/>
                        <a:pt x="2406170" y="1283680"/>
                        <a:pt x="2525230" y="1312256"/>
                      </a:cubicBezTo>
                      <a:cubicBezTo>
                        <a:pt x="2554996" y="1319400"/>
                        <a:pt x="2587440" y="1319104"/>
                        <a:pt x="2620926" y="1314860"/>
                      </a:cubicBezTo>
                      <a:lnTo>
                        <a:pt x="2643722" y="1310152"/>
                      </a:lnTo>
                      <a:lnTo>
                        <a:pt x="2627030" y="1340832"/>
                      </a:lnTo>
                      <a:cubicBezTo>
                        <a:pt x="2583174" y="1403140"/>
                        <a:pt x="2510150" y="1449576"/>
                        <a:pt x="2429982" y="1483708"/>
                      </a:cubicBezTo>
                      <a:cubicBezTo>
                        <a:pt x="2269642" y="1551968"/>
                        <a:pt x="1891818" y="1451956"/>
                        <a:pt x="1687030" y="1512280"/>
                      </a:cubicBezTo>
                      <a:cubicBezTo>
                        <a:pt x="1482244" y="1572608"/>
                        <a:pt x="1321906" y="1809144"/>
                        <a:pt x="1201256" y="1845656"/>
                      </a:cubicBezTo>
                      <a:cubicBezTo>
                        <a:pt x="1080606" y="1882168"/>
                        <a:pt x="1080606" y="1731356"/>
                        <a:pt x="963130" y="1731356"/>
                      </a:cubicBezTo>
                      <a:cubicBezTo>
                        <a:pt x="845656" y="1731356"/>
                        <a:pt x="620230" y="1783744"/>
                        <a:pt x="496406" y="1845656"/>
                      </a:cubicBezTo>
                      <a:cubicBezTo>
                        <a:pt x="372582" y="1907568"/>
                        <a:pt x="396394" y="2175856"/>
                        <a:pt x="220182" y="2102832"/>
                      </a:cubicBezTo>
                      <a:cubicBezTo>
                        <a:pt x="176130" y="2084576"/>
                        <a:pt x="101814" y="2051040"/>
                        <a:pt x="15990" y="2006244"/>
                      </a:cubicBezTo>
                      <a:lnTo>
                        <a:pt x="0" y="1997344"/>
                      </a:lnTo>
                      <a:lnTo>
                        <a:pt x="16434" y="1979156"/>
                      </a:lnTo>
                      <a:cubicBezTo>
                        <a:pt x="42778" y="1946064"/>
                        <a:pt x="63812" y="1910744"/>
                        <a:pt x="77306" y="1874232"/>
                      </a:cubicBezTo>
                      <a:cubicBezTo>
                        <a:pt x="131282" y="1728184"/>
                        <a:pt x="-10006" y="1413856"/>
                        <a:pt x="20156" y="1312256"/>
                      </a:cubicBezTo>
                      <a:cubicBezTo>
                        <a:pt x="50318" y="1210656"/>
                        <a:pt x="112230" y="1369408"/>
                        <a:pt x="258282" y="1264632"/>
                      </a:cubicBezTo>
                      <a:cubicBezTo>
                        <a:pt x="404330" y="1159856"/>
                        <a:pt x="707544" y="766156"/>
                        <a:pt x="896456" y="683608"/>
                      </a:cubicBezTo>
                      <a:cubicBezTo>
                        <a:pt x="943684" y="662970"/>
                        <a:pt x="990118" y="658108"/>
                        <a:pt x="1035238" y="662400"/>
                      </a:cubicBezTo>
                      <a:close/>
                      <a:moveTo>
                        <a:pt x="2187230" y="132"/>
                      </a:moveTo>
                      <a:cubicBezTo>
                        <a:pt x="2205302" y="-582"/>
                        <a:pt x="2220482" y="1578"/>
                        <a:pt x="2231794" y="7332"/>
                      </a:cubicBezTo>
                      <a:cubicBezTo>
                        <a:pt x="2322282" y="53368"/>
                        <a:pt x="2287358" y="405794"/>
                        <a:pt x="2260370" y="464532"/>
                      </a:cubicBezTo>
                      <a:cubicBezTo>
                        <a:pt x="2233382" y="523268"/>
                        <a:pt x="2150832" y="358168"/>
                        <a:pt x="2098446" y="369280"/>
                      </a:cubicBezTo>
                      <a:cubicBezTo>
                        <a:pt x="2046058" y="380392"/>
                        <a:pt x="1979382" y="539144"/>
                        <a:pt x="1946046" y="531206"/>
                      </a:cubicBezTo>
                      <a:cubicBezTo>
                        <a:pt x="1912708" y="523268"/>
                        <a:pt x="1949220" y="348644"/>
                        <a:pt x="1898420" y="321656"/>
                      </a:cubicBezTo>
                      <a:cubicBezTo>
                        <a:pt x="1847620" y="294668"/>
                        <a:pt x="1671406" y="378806"/>
                        <a:pt x="1641246" y="369280"/>
                      </a:cubicBezTo>
                      <a:cubicBezTo>
                        <a:pt x="1611082" y="359756"/>
                        <a:pt x="1704746" y="294668"/>
                        <a:pt x="1717446" y="264506"/>
                      </a:cubicBezTo>
                      <a:cubicBezTo>
                        <a:pt x="1730146" y="234344"/>
                        <a:pt x="1631720" y="231168"/>
                        <a:pt x="1717446" y="188306"/>
                      </a:cubicBezTo>
                      <a:cubicBezTo>
                        <a:pt x="1792454" y="150802"/>
                        <a:pt x="2060716" y="5122"/>
                        <a:pt x="2187230" y="13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1" name="フリーフォーム: 図形 1980">
                  <a:extLst>
                    <a:ext uri="{FF2B5EF4-FFF2-40B4-BE49-F238E27FC236}">
                      <a16:creationId xmlns:a16="http://schemas.microsoft.com/office/drawing/2014/main" id="{CD434AA3-02B4-7681-7F5C-20D3B7F39F53}"/>
                    </a:ext>
                  </a:extLst>
                </p:cNvPr>
                <p:cNvSpPr/>
                <p:nvPr/>
              </p:nvSpPr>
              <p:spPr>
                <a:xfrm>
                  <a:off x="-7704927" y="60098934"/>
                  <a:ext cx="14251930" cy="8875844"/>
                </a:xfrm>
                <a:custGeom>
                  <a:avLst/>
                  <a:gdLst>
                    <a:gd name="connsiteX0" fmla="*/ 259098 w 14251930"/>
                    <a:gd name="connsiteY0" fmla="*/ 8321409 h 8875844"/>
                    <a:gd name="connsiteX1" fmla="*/ 738070 w 14251930"/>
                    <a:gd name="connsiteY1" fmla="*/ 8524609 h 8875844"/>
                    <a:gd name="connsiteX2" fmla="*/ 534870 w 14251930"/>
                    <a:gd name="connsiteY2" fmla="*/ 8872953 h 8875844"/>
                    <a:gd name="connsiteX3" fmla="*/ 12356 w 14251930"/>
                    <a:gd name="connsiteY3" fmla="*/ 8684265 h 8875844"/>
                    <a:gd name="connsiteX4" fmla="*/ 172013 w 14251930"/>
                    <a:gd name="connsiteY4" fmla="*/ 8568153 h 8875844"/>
                    <a:gd name="connsiteX5" fmla="*/ 259098 w 14251930"/>
                    <a:gd name="connsiteY5" fmla="*/ 8321409 h 8875844"/>
                    <a:gd name="connsiteX6" fmla="*/ 1928241 w 14251930"/>
                    <a:gd name="connsiteY6" fmla="*/ 7813409 h 8875844"/>
                    <a:gd name="connsiteX7" fmla="*/ 1812129 w 14251930"/>
                    <a:gd name="connsiteY7" fmla="*/ 8205289 h 8875844"/>
                    <a:gd name="connsiteX8" fmla="*/ 1681499 w 14251930"/>
                    <a:gd name="connsiteY8" fmla="*/ 8597177 h 8875844"/>
                    <a:gd name="connsiteX9" fmla="*/ 1434757 w 14251930"/>
                    <a:gd name="connsiteY9" fmla="*/ 8655233 h 8875844"/>
                    <a:gd name="connsiteX10" fmla="*/ 1376699 w 14251930"/>
                    <a:gd name="connsiteY10" fmla="*/ 8524609 h 8875844"/>
                    <a:gd name="connsiteX11" fmla="*/ 1376699 w 14251930"/>
                    <a:gd name="connsiteY11" fmla="*/ 8379465 h 8875844"/>
                    <a:gd name="connsiteX12" fmla="*/ 1188015 w 14251930"/>
                    <a:gd name="connsiteY12" fmla="*/ 8190777 h 8875844"/>
                    <a:gd name="connsiteX13" fmla="*/ 1347671 w 14251930"/>
                    <a:gd name="connsiteY13" fmla="*/ 8132721 h 8875844"/>
                    <a:gd name="connsiteX14" fmla="*/ 1565385 w 14251930"/>
                    <a:gd name="connsiteY14" fmla="*/ 8205289 h 8875844"/>
                    <a:gd name="connsiteX15" fmla="*/ 1928241 w 14251930"/>
                    <a:gd name="connsiteY15" fmla="*/ 7813409 h 8875844"/>
                    <a:gd name="connsiteX16" fmla="*/ 4816583 w 14251930"/>
                    <a:gd name="connsiteY16" fmla="*/ 6652265 h 8875844"/>
                    <a:gd name="connsiteX17" fmla="*/ 5063327 w 14251930"/>
                    <a:gd name="connsiteY17" fmla="*/ 6971577 h 8875844"/>
                    <a:gd name="connsiteX18" fmla="*/ 5324583 w 14251930"/>
                    <a:gd name="connsiteY18" fmla="*/ 7131233 h 8875844"/>
                    <a:gd name="connsiteX19" fmla="*/ 5498756 w 14251930"/>
                    <a:gd name="connsiteY19" fmla="*/ 7334433 h 8875844"/>
                    <a:gd name="connsiteX20" fmla="*/ 4860126 w 14251930"/>
                    <a:gd name="connsiteY20" fmla="*/ 7261865 h 8875844"/>
                    <a:gd name="connsiteX21" fmla="*/ 4874640 w 14251930"/>
                    <a:gd name="connsiteY21" fmla="*/ 6986093 h 8875844"/>
                    <a:gd name="connsiteX22" fmla="*/ 4816583 w 14251930"/>
                    <a:gd name="connsiteY22" fmla="*/ 6652265 h 8875844"/>
                    <a:gd name="connsiteX23" fmla="*/ 9485016 w 14251930"/>
                    <a:gd name="connsiteY23" fmla="*/ 1629009 h 8875844"/>
                    <a:gd name="connsiteX24" fmla="*/ 9510867 w 14251930"/>
                    <a:gd name="connsiteY24" fmla="*/ 1630685 h 8875844"/>
                    <a:gd name="connsiteX25" fmla="*/ 9663267 w 14251930"/>
                    <a:gd name="connsiteY25" fmla="*/ 1790705 h 8875844"/>
                    <a:gd name="connsiteX26" fmla="*/ 9587067 w 14251930"/>
                    <a:gd name="connsiteY26" fmla="*/ 1844045 h 8875844"/>
                    <a:gd name="connsiteX27" fmla="*/ 9548967 w 14251930"/>
                    <a:gd name="connsiteY27" fmla="*/ 1958345 h 8875844"/>
                    <a:gd name="connsiteX28" fmla="*/ 9419427 w 14251930"/>
                    <a:gd name="connsiteY28" fmla="*/ 1813565 h 8875844"/>
                    <a:gd name="connsiteX29" fmla="*/ 9289887 w 14251930"/>
                    <a:gd name="connsiteY29" fmla="*/ 1767845 h 8875844"/>
                    <a:gd name="connsiteX30" fmla="*/ 9289887 w 14251930"/>
                    <a:gd name="connsiteY30" fmla="*/ 1706885 h 8875844"/>
                    <a:gd name="connsiteX31" fmla="*/ 9485016 w 14251930"/>
                    <a:gd name="connsiteY31" fmla="*/ 1629009 h 8875844"/>
                    <a:gd name="connsiteX32" fmla="*/ 12629055 w 14251930"/>
                    <a:gd name="connsiteY32" fmla="*/ 434225 h 8875844"/>
                    <a:gd name="connsiteX33" fmla="*/ 12673167 w 14251930"/>
                    <a:gd name="connsiteY33" fmla="*/ 434345 h 8875844"/>
                    <a:gd name="connsiteX34" fmla="*/ 12749367 w 14251930"/>
                    <a:gd name="connsiteY34" fmla="*/ 487685 h 8875844"/>
                    <a:gd name="connsiteX35" fmla="*/ 12627447 w 14251930"/>
                    <a:gd name="connsiteY35" fmla="*/ 556265 h 8875844"/>
                    <a:gd name="connsiteX36" fmla="*/ 12490287 w 14251930"/>
                    <a:gd name="connsiteY36" fmla="*/ 472445 h 8875844"/>
                    <a:gd name="connsiteX37" fmla="*/ 12629055 w 14251930"/>
                    <a:gd name="connsiteY37" fmla="*/ 434225 h 8875844"/>
                    <a:gd name="connsiteX38" fmla="*/ 14060007 w 14251930"/>
                    <a:gd name="connsiteY38" fmla="*/ 5 h 8875844"/>
                    <a:gd name="connsiteX39" fmla="*/ 14250507 w 14251930"/>
                    <a:gd name="connsiteY39" fmla="*/ 335285 h 8875844"/>
                    <a:gd name="connsiteX40" fmla="*/ 13953327 w 14251930"/>
                    <a:gd name="connsiteY40" fmla="*/ 830585 h 8875844"/>
                    <a:gd name="connsiteX41" fmla="*/ 13663767 w 14251930"/>
                    <a:gd name="connsiteY41" fmla="*/ 883925 h 8875844"/>
                    <a:gd name="connsiteX42" fmla="*/ 13648527 w 14251930"/>
                    <a:gd name="connsiteY42" fmla="*/ 1059185 h 8875844"/>
                    <a:gd name="connsiteX43" fmla="*/ 13397067 w 14251930"/>
                    <a:gd name="connsiteY43" fmla="*/ 1120145 h 8875844"/>
                    <a:gd name="connsiteX44" fmla="*/ 13427547 w 14251930"/>
                    <a:gd name="connsiteY44" fmla="*/ 1203965 h 8875844"/>
                    <a:gd name="connsiteX45" fmla="*/ 13290387 w 14251930"/>
                    <a:gd name="connsiteY45" fmla="*/ 1272545 h 8875844"/>
                    <a:gd name="connsiteX46" fmla="*/ 13046547 w 14251930"/>
                    <a:gd name="connsiteY46" fmla="*/ 1447805 h 8875844"/>
                    <a:gd name="connsiteX47" fmla="*/ 12833187 w 14251930"/>
                    <a:gd name="connsiteY47" fmla="*/ 1447805 h 8875844"/>
                    <a:gd name="connsiteX48" fmla="*/ 12756987 w 14251930"/>
                    <a:gd name="connsiteY48" fmla="*/ 1546865 h 8875844"/>
                    <a:gd name="connsiteX49" fmla="*/ 12909387 w 14251930"/>
                    <a:gd name="connsiteY49" fmla="*/ 1714505 h 8875844"/>
                    <a:gd name="connsiteX50" fmla="*/ 12977967 w 14251930"/>
                    <a:gd name="connsiteY50" fmla="*/ 1958345 h 8875844"/>
                    <a:gd name="connsiteX51" fmla="*/ 12833187 w 14251930"/>
                    <a:gd name="connsiteY51" fmla="*/ 1821185 h 8875844"/>
                    <a:gd name="connsiteX52" fmla="*/ 12703647 w 14251930"/>
                    <a:gd name="connsiteY52" fmla="*/ 1905005 h 8875844"/>
                    <a:gd name="connsiteX53" fmla="*/ 12619827 w 14251930"/>
                    <a:gd name="connsiteY53" fmla="*/ 2148845 h 8875844"/>
                    <a:gd name="connsiteX54" fmla="*/ 12528387 w 14251930"/>
                    <a:gd name="connsiteY54" fmla="*/ 2286005 h 8875844"/>
                    <a:gd name="connsiteX55" fmla="*/ 12581727 w 14251930"/>
                    <a:gd name="connsiteY55" fmla="*/ 2369825 h 8875844"/>
                    <a:gd name="connsiteX56" fmla="*/ 12711267 w 14251930"/>
                    <a:gd name="connsiteY56" fmla="*/ 2346965 h 8875844"/>
                    <a:gd name="connsiteX57" fmla="*/ 12711267 w 14251930"/>
                    <a:gd name="connsiteY57" fmla="*/ 2438405 h 8875844"/>
                    <a:gd name="connsiteX58" fmla="*/ 12231207 w 14251930"/>
                    <a:gd name="connsiteY58" fmla="*/ 2727965 h 8875844"/>
                    <a:gd name="connsiteX59" fmla="*/ 12177867 w 14251930"/>
                    <a:gd name="connsiteY59" fmla="*/ 2499365 h 8875844"/>
                    <a:gd name="connsiteX60" fmla="*/ 12116907 w 14251930"/>
                    <a:gd name="connsiteY60" fmla="*/ 2263145 h 8875844"/>
                    <a:gd name="connsiteX61" fmla="*/ 12231207 w 14251930"/>
                    <a:gd name="connsiteY61" fmla="*/ 2156465 h 8875844"/>
                    <a:gd name="connsiteX62" fmla="*/ 12261687 w 14251930"/>
                    <a:gd name="connsiteY62" fmla="*/ 2072645 h 8875844"/>
                    <a:gd name="connsiteX63" fmla="*/ 12497907 w 14251930"/>
                    <a:gd name="connsiteY63" fmla="*/ 1950725 h 8875844"/>
                    <a:gd name="connsiteX64" fmla="*/ 12353127 w 14251930"/>
                    <a:gd name="connsiteY64" fmla="*/ 1516385 h 8875844"/>
                    <a:gd name="connsiteX65" fmla="*/ 12673167 w 14251930"/>
                    <a:gd name="connsiteY65" fmla="*/ 1440185 h 8875844"/>
                    <a:gd name="connsiteX66" fmla="*/ 12894147 w 14251930"/>
                    <a:gd name="connsiteY66" fmla="*/ 1211585 h 8875844"/>
                    <a:gd name="connsiteX67" fmla="*/ 13145607 w 14251930"/>
                    <a:gd name="connsiteY67" fmla="*/ 1120145 h 8875844"/>
                    <a:gd name="connsiteX68" fmla="*/ 13214187 w 14251930"/>
                    <a:gd name="connsiteY68" fmla="*/ 975365 h 8875844"/>
                    <a:gd name="connsiteX69" fmla="*/ 12924627 w 14251930"/>
                    <a:gd name="connsiteY69" fmla="*/ 883925 h 8875844"/>
                    <a:gd name="connsiteX70" fmla="*/ 12863667 w 14251930"/>
                    <a:gd name="connsiteY70" fmla="*/ 571505 h 8875844"/>
                    <a:gd name="connsiteX71" fmla="*/ 13054167 w 14251930"/>
                    <a:gd name="connsiteY71" fmla="*/ 541025 h 8875844"/>
                    <a:gd name="connsiteX72" fmla="*/ 13275147 w 14251930"/>
                    <a:gd name="connsiteY72" fmla="*/ 601985 h 8875844"/>
                    <a:gd name="connsiteX73" fmla="*/ 13427547 w 14251930"/>
                    <a:gd name="connsiteY73" fmla="*/ 807725 h 8875844"/>
                    <a:gd name="connsiteX74" fmla="*/ 13625667 w 14251930"/>
                    <a:gd name="connsiteY74" fmla="*/ 579125 h 8875844"/>
                    <a:gd name="connsiteX75" fmla="*/ 13922847 w 14251930"/>
                    <a:gd name="connsiteY75" fmla="*/ 327665 h 8875844"/>
                    <a:gd name="connsiteX76" fmla="*/ 14060007 w 14251930"/>
                    <a:gd name="connsiteY76" fmla="*/ 5 h 8875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14251930" h="8875844">
                      <a:moveTo>
                        <a:pt x="259098" y="8321409"/>
                      </a:moveTo>
                      <a:cubicBezTo>
                        <a:pt x="353441" y="8314153"/>
                        <a:pt x="689689" y="8439945"/>
                        <a:pt x="738070" y="8524609"/>
                      </a:cubicBezTo>
                      <a:cubicBezTo>
                        <a:pt x="786452" y="8609273"/>
                        <a:pt x="655822" y="8846345"/>
                        <a:pt x="534870" y="8872953"/>
                      </a:cubicBezTo>
                      <a:cubicBezTo>
                        <a:pt x="413918" y="8899561"/>
                        <a:pt x="72833" y="8735065"/>
                        <a:pt x="12356" y="8684265"/>
                      </a:cubicBezTo>
                      <a:cubicBezTo>
                        <a:pt x="-48120" y="8633465"/>
                        <a:pt x="130889" y="8628625"/>
                        <a:pt x="172013" y="8568153"/>
                      </a:cubicBezTo>
                      <a:cubicBezTo>
                        <a:pt x="213137" y="8507673"/>
                        <a:pt x="164755" y="8328665"/>
                        <a:pt x="259098" y="8321409"/>
                      </a:cubicBezTo>
                      <a:close/>
                      <a:moveTo>
                        <a:pt x="1928241" y="7813409"/>
                      </a:moveTo>
                      <a:cubicBezTo>
                        <a:pt x="2056451" y="7827921"/>
                        <a:pt x="1853253" y="8074665"/>
                        <a:pt x="1812129" y="8205289"/>
                      </a:cubicBezTo>
                      <a:cubicBezTo>
                        <a:pt x="1771005" y="8335921"/>
                        <a:pt x="1744394" y="8522185"/>
                        <a:pt x="1681499" y="8597177"/>
                      </a:cubicBezTo>
                      <a:cubicBezTo>
                        <a:pt x="1618604" y="8672169"/>
                        <a:pt x="1485557" y="8667329"/>
                        <a:pt x="1434757" y="8655233"/>
                      </a:cubicBezTo>
                      <a:cubicBezTo>
                        <a:pt x="1383957" y="8643137"/>
                        <a:pt x="1386375" y="8570569"/>
                        <a:pt x="1376699" y="8524609"/>
                      </a:cubicBezTo>
                      <a:cubicBezTo>
                        <a:pt x="1367023" y="8478649"/>
                        <a:pt x="1408147" y="8435105"/>
                        <a:pt x="1376699" y="8379465"/>
                      </a:cubicBezTo>
                      <a:cubicBezTo>
                        <a:pt x="1345252" y="8323825"/>
                        <a:pt x="1192853" y="8231905"/>
                        <a:pt x="1188015" y="8190777"/>
                      </a:cubicBezTo>
                      <a:cubicBezTo>
                        <a:pt x="1183176" y="8149657"/>
                        <a:pt x="1289614" y="8132721"/>
                        <a:pt x="1347671" y="8132721"/>
                      </a:cubicBezTo>
                      <a:cubicBezTo>
                        <a:pt x="1405728" y="8132721"/>
                        <a:pt x="1475881" y="8231905"/>
                        <a:pt x="1565385" y="8205289"/>
                      </a:cubicBezTo>
                      <a:cubicBezTo>
                        <a:pt x="1654889" y="8178681"/>
                        <a:pt x="1800031" y="7798889"/>
                        <a:pt x="1928241" y="7813409"/>
                      </a:cubicBezTo>
                      <a:close/>
                      <a:moveTo>
                        <a:pt x="4816583" y="6652265"/>
                      </a:moveTo>
                      <a:cubicBezTo>
                        <a:pt x="4935118" y="6649845"/>
                        <a:pt x="4983499" y="6894169"/>
                        <a:pt x="5063327" y="6971577"/>
                      </a:cubicBezTo>
                      <a:cubicBezTo>
                        <a:pt x="5143154" y="7048985"/>
                        <a:pt x="5252011" y="7070761"/>
                        <a:pt x="5324583" y="7131233"/>
                      </a:cubicBezTo>
                      <a:cubicBezTo>
                        <a:pt x="5397156" y="7191713"/>
                        <a:pt x="5576166" y="7312665"/>
                        <a:pt x="5498756" y="7334433"/>
                      </a:cubicBezTo>
                      <a:cubicBezTo>
                        <a:pt x="5421346" y="7356209"/>
                        <a:pt x="4964146" y="7319921"/>
                        <a:pt x="4860126" y="7261865"/>
                      </a:cubicBezTo>
                      <a:cubicBezTo>
                        <a:pt x="4756108" y="7203809"/>
                        <a:pt x="4881898" y="7087697"/>
                        <a:pt x="4874640" y="6986093"/>
                      </a:cubicBezTo>
                      <a:cubicBezTo>
                        <a:pt x="4867383" y="6884493"/>
                        <a:pt x="4698050" y="6654685"/>
                        <a:pt x="4816583" y="6652265"/>
                      </a:cubicBezTo>
                      <a:close/>
                      <a:moveTo>
                        <a:pt x="9485016" y="1629009"/>
                      </a:moveTo>
                      <a:cubicBezTo>
                        <a:pt x="9494377" y="1628461"/>
                        <a:pt x="9503088" y="1628937"/>
                        <a:pt x="9510867" y="1630685"/>
                      </a:cubicBezTo>
                      <a:cubicBezTo>
                        <a:pt x="9573097" y="1644657"/>
                        <a:pt x="9648027" y="1753873"/>
                        <a:pt x="9663267" y="1790705"/>
                      </a:cubicBezTo>
                      <a:cubicBezTo>
                        <a:pt x="9678507" y="1827537"/>
                        <a:pt x="9606117" y="1816105"/>
                        <a:pt x="9587067" y="1844045"/>
                      </a:cubicBezTo>
                      <a:cubicBezTo>
                        <a:pt x="9568017" y="1871985"/>
                        <a:pt x="9576907" y="1963425"/>
                        <a:pt x="9548967" y="1958345"/>
                      </a:cubicBezTo>
                      <a:cubicBezTo>
                        <a:pt x="9521027" y="1953265"/>
                        <a:pt x="9462607" y="1845313"/>
                        <a:pt x="9419427" y="1813565"/>
                      </a:cubicBezTo>
                      <a:cubicBezTo>
                        <a:pt x="9376247" y="1781817"/>
                        <a:pt x="9311477" y="1785625"/>
                        <a:pt x="9289887" y="1767845"/>
                      </a:cubicBezTo>
                      <a:cubicBezTo>
                        <a:pt x="9268297" y="1750065"/>
                        <a:pt x="9253057" y="1729745"/>
                        <a:pt x="9289887" y="1706885"/>
                      </a:cubicBezTo>
                      <a:cubicBezTo>
                        <a:pt x="9322113" y="1686881"/>
                        <a:pt x="9419487" y="1632845"/>
                        <a:pt x="9485016" y="1629009"/>
                      </a:cubicBezTo>
                      <a:close/>
                      <a:moveTo>
                        <a:pt x="12629055" y="434225"/>
                      </a:moveTo>
                      <a:cubicBezTo>
                        <a:pt x="12647450" y="432597"/>
                        <a:pt x="12663325" y="432441"/>
                        <a:pt x="12673167" y="434345"/>
                      </a:cubicBezTo>
                      <a:cubicBezTo>
                        <a:pt x="12712537" y="441965"/>
                        <a:pt x="12756987" y="467365"/>
                        <a:pt x="12749367" y="487685"/>
                      </a:cubicBezTo>
                      <a:cubicBezTo>
                        <a:pt x="12741747" y="508005"/>
                        <a:pt x="12670627" y="558805"/>
                        <a:pt x="12627447" y="556265"/>
                      </a:cubicBezTo>
                      <a:cubicBezTo>
                        <a:pt x="12584267" y="553725"/>
                        <a:pt x="12482667" y="492765"/>
                        <a:pt x="12490287" y="472445"/>
                      </a:cubicBezTo>
                      <a:cubicBezTo>
                        <a:pt x="12496002" y="457205"/>
                        <a:pt x="12573869" y="439109"/>
                        <a:pt x="12629055" y="434225"/>
                      </a:cubicBezTo>
                      <a:close/>
                      <a:moveTo>
                        <a:pt x="14060007" y="5"/>
                      </a:moveTo>
                      <a:cubicBezTo>
                        <a:pt x="14114617" y="1273"/>
                        <a:pt x="14268287" y="196857"/>
                        <a:pt x="14250507" y="335285"/>
                      </a:cubicBezTo>
                      <a:cubicBezTo>
                        <a:pt x="14232727" y="473713"/>
                        <a:pt x="14051117" y="739145"/>
                        <a:pt x="13953327" y="830585"/>
                      </a:cubicBezTo>
                      <a:cubicBezTo>
                        <a:pt x="13855537" y="922025"/>
                        <a:pt x="13714567" y="845825"/>
                        <a:pt x="13663767" y="883925"/>
                      </a:cubicBezTo>
                      <a:cubicBezTo>
                        <a:pt x="13612967" y="922025"/>
                        <a:pt x="13692977" y="1019817"/>
                        <a:pt x="13648527" y="1059185"/>
                      </a:cubicBezTo>
                      <a:cubicBezTo>
                        <a:pt x="13604077" y="1098553"/>
                        <a:pt x="13433897" y="1096017"/>
                        <a:pt x="13397067" y="1120145"/>
                      </a:cubicBezTo>
                      <a:cubicBezTo>
                        <a:pt x="13360237" y="1144273"/>
                        <a:pt x="13445327" y="1178565"/>
                        <a:pt x="13427547" y="1203965"/>
                      </a:cubicBezTo>
                      <a:cubicBezTo>
                        <a:pt x="13409767" y="1229365"/>
                        <a:pt x="13353887" y="1231905"/>
                        <a:pt x="13290387" y="1272545"/>
                      </a:cubicBezTo>
                      <a:cubicBezTo>
                        <a:pt x="13226887" y="1313185"/>
                        <a:pt x="13122747" y="1418593"/>
                        <a:pt x="13046547" y="1447805"/>
                      </a:cubicBezTo>
                      <a:cubicBezTo>
                        <a:pt x="12970347" y="1477017"/>
                        <a:pt x="12881447" y="1431297"/>
                        <a:pt x="12833187" y="1447805"/>
                      </a:cubicBezTo>
                      <a:cubicBezTo>
                        <a:pt x="12784927" y="1464313"/>
                        <a:pt x="12744287" y="1502417"/>
                        <a:pt x="12756987" y="1546865"/>
                      </a:cubicBezTo>
                      <a:cubicBezTo>
                        <a:pt x="12769687" y="1591313"/>
                        <a:pt x="12872557" y="1645925"/>
                        <a:pt x="12909387" y="1714505"/>
                      </a:cubicBezTo>
                      <a:cubicBezTo>
                        <a:pt x="12946217" y="1783085"/>
                        <a:pt x="12990667" y="1940565"/>
                        <a:pt x="12977967" y="1958345"/>
                      </a:cubicBezTo>
                      <a:cubicBezTo>
                        <a:pt x="12965267" y="1976125"/>
                        <a:pt x="12878907" y="1830073"/>
                        <a:pt x="12833187" y="1821185"/>
                      </a:cubicBezTo>
                      <a:cubicBezTo>
                        <a:pt x="12787467" y="1812297"/>
                        <a:pt x="12739207" y="1850393"/>
                        <a:pt x="12703647" y="1905005"/>
                      </a:cubicBezTo>
                      <a:cubicBezTo>
                        <a:pt x="12668087" y="1959617"/>
                        <a:pt x="12649037" y="2085345"/>
                        <a:pt x="12619827" y="2148845"/>
                      </a:cubicBezTo>
                      <a:cubicBezTo>
                        <a:pt x="12590617" y="2212345"/>
                        <a:pt x="12534737" y="2249177"/>
                        <a:pt x="12528387" y="2286005"/>
                      </a:cubicBezTo>
                      <a:cubicBezTo>
                        <a:pt x="12522037" y="2322833"/>
                        <a:pt x="12551247" y="2359665"/>
                        <a:pt x="12581727" y="2369825"/>
                      </a:cubicBezTo>
                      <a:cubicBezTo>
                        <a:pt x="12612207" y="2379985"/>
                        <a:pt x="12689677" y="2335537"/>
                        <a:pt x="12711267" y="2346965"/>
                      </a:cubicBezTo>
                      <a:cubicBezTo>
                        <a:pt x="12732857" y="2358393"/>
                        <a:pt x="12791277" y="2374905"/>
                        <a:pt x="12711267" y="2438405"/>
                      </a:cubicBezTo>
                      <a:cubicBezTo>
                        <a:pt x="12631257" y="2501905"/>
                        <a:pt x="12320107" y="2717805"/>
                        <a:pt x="12231207" y="2727965"/>
                      </a:cubicBezTo>
                      <a:cubicBezTo>
                        <a:pt x="12142307" y="2738125"/>
                        <a:pt x="12196917" y="2576833"/>
                        <a:pt x="12177867" y="2499365"/>
                      </a:cubicBezTo>
                      <a:cubicBezTo>
                        <a:pt x="12158817" y="2421897"/>
                        <a:pt x="12108017" y="2320297"/>
                        <a:pt x="12116907" y="2263145"/>
                      </a:cubicBezTo>
                      <a:cubicBezTo>
                        <a:pt x="12125797" y="2205993"/>
                        <a:pt x="12207077" y="2188217"/>
                        <a:pt x="12231207" y="2156465"/>
                      </a:cubicBezTo>
                      <a:cubicBezTo>
                        <a:pt x="12255337" y="2124713"/>
                        <a:pt x="12217237" y="2106937"/>
                        <a:pt x="12261687" y="2072645"/>
                      </a:cubicBezTo>
                      <a:cubicBezTo>
                        <a:pt x="12306137" y="2038353"/>
                        <a:pt x="12482667" y="2043433"/>
                        <a:pt x="12497907" y="1950725"/>
                      </a:cubicBezTo>
                      <a:cubicBezTo>
                        <a:pt x="12513147" y="1858017"/>
                        <a:pt x="12323917" y="1601473"/>
                        <a:pt x="12353127" y="1516385"/>
                      </a:cubicBezTo>
                      <a:cubicBezTo>
                        <a:pt x="12382337" y="1431297"/>
                        <a:pt x="12581727" y="1485905"/>
                        <a:pt x="12673167" y="1440185"/>
                      </a:cubicBezTo>
                      <a:cubicBezTo>
                        <a:pt x="12764607" y="1394465"/>
                        <a:pt x="12815407" y="1264925"/>
                        <a:pt x="12894147" y="1211585"/>
                      </a:cubicBezTo>
                      <a:cubicBezTo>
                        <a:pt x="12972887" y="1158245"/>
                        <a:pt x="13092267" y="1159513"/>
                        <a:pt x="13145607" y="1120145"/>
                      </a:cubicBezTo>
                      <a:cubicBezTo>
                        <a:pt x="13198947" y="1080777"/>
                        <a:pt x="13251017" y="1014737"/>
                        <a:pt x="13214187" y="975365"/>
                      </a:cubicBezTo>
                      <a:cubicBezTo>
                        <a:pt x="13177357" y="935993"/>
                        <a:pt x="12983047" y="951233"/>
                        <a:pt x="12924627" y="883925"/>
                      </a:cubicBezTo>
                      <a:cubicBezTo>
                        <a:pt x="12866207" y="816617"/>
                        <a:pt x="12842077" y="628657"/>
                        <a:pt x="12863667" y="571505"/>
                      </a:cubicBezTo>
                      <a:cubicBezTo>
                        <a:pt x="12885257" y="514353"/>
                        <a:pt x="12985587" y="535945"/>
                        <a:pt x="13054167" y="541025"/>
                      </a:cubicBezTo>
                      <a:cubicBezTo>
                        <a:pt x="13122747" y="546105"/>
                        <a:pt x="13212917" y="557537"/>
                        <a:pt x="13275147" y="601985"/>
                      </a:cubicBezTo>
                      <a:cubicBezTo>
                        <a:pt x="13337377" y="646433"/>
                        <a:pt x="13369127" y="811537"/>
                        <a:pt x="13427547" y="807725"/>
                      </a:cubicBezTo>
                      <a:cubicBezTo>
                        <a:pt x="13485967" y="803913"/>
                        <a:pt x="13543117" y="659137"/>
                        <a:pt x="13625667" y="579125"/>
                      </a:cubicBezTo>
                      <a:cubicBezTo>
                        <a:pt x="13708217" y="499113"/>
                        <a:pt x="13850457" y="424185"/>
                        <a:pt x="13922847" y="327665"/>
                      </a:cubicBezTo>
                      <a:cubicBezTo>
                        <a:pt x="13995237" y="231145"/>
                        <a:pt x="14005397" y="-1263"/>
                        <a:pt x="14060007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2" name="フリーフォーム: 図形 1981">
                  <a:extLst>
                    <a:ext uri="{FF2B5EF4-FFF2-40B4-BE49-F238E27FC236}">
                      <a16:creationId xmlns:a16="http://schemas.microsoft.com/office/drawing/2014/main" id="{9C59701A-1C5C-7447-54AD-21B987C34531}"/>
                    </a:ext>
                  </a:extLst>
                </p:cNvPr>
                <p:cNvSpPr/>
                <p:nvPr/>
              </p:nvSpPr>
              <p:spPr>
                <a:xfrm>
                  <a:off x="41333738" y="9727137"/>
                  <a:ext cx="3944991" cy="6517857"/>
                </a:xfrm>
                <a:custGeom>
                  <a:avLst/>
                  <a:gdLst>
                    <a:gd name="connsiteX0" fmla="*/ 3586162 w 3944991"/>
                    <a:gd name="connsiteY0" fmla="*/ 1064 h 6517857"/>
                    <a:gd name="connsiteX1" fmla="*/ 3649662 w 3944991"/>
                    <a:gd name="connsiteY1" fmla="*/ 280464 h 6517857"/>
                    <a:gd name="connsiteX2" fmla="*/ 3941762 w 3944991"/>
                    <a:gd name="connsiteY2" fmla="*/ 331264 h 6517857"/>
                    <a:gd name="connsiteX3" fmla="*/ 3789362 w 3944991"/>
                    <a:gd name="connsiteY3" fmla="*/ 1080564 h 6517857"/>
                    <a:gd name="connsiteX4" fmla="*/ 3535362 w 3944991"/>
                    <a:gd name="connsiteY4" fmla="*/ 1525064 h 6517857"/>
                    <a:gd name="connsiteX5" fmla="*/ 3573462 w 3944991"/>
                    <a:gd name="connsiteY5" fmla="*/ 2502964 h 6517857"/>
                    <a:gd name="connsiteX6" fmla="*/ 3344862 w 3944991"/>
                    <a:gd name="connsiteY6" fmla="*/ 2502964 h 6517857"/>
                    <a:gd name="connsiteX7" fmla="*/ 3370262 w 3944991"/>
                    <a:gd name="connsiteY7" fmla="*/ 2909364 h 6517857"/>
                    <a:gd name="connsiteX8" fmla="*/ 3319462 w 3944991"/>
                    <a:gd name="connsiteY8" fmla="*/ 3049064 h 6517857"/>
                    <a:gd name="connsiteX9" fmla="*/ 3484562 w 3944991"/>
                    <a:gd name="connsiteY9" fmla="*/ 3404664 h 6517857"/>
                    <a:gd name="connsiteX10" fmla="*/ 2976562 w 3944991"/>
                    <a:gd name="connsiteY10" fmla="*/ 4395264 h 6517857"/>
                    <a:gd name="connsiteX11" fmla="*/ 3357562 w 3944991"/>
                    <a:gd name="connsiteY11" fmla="*/ 5119164 h 6517857"/>
                    <a:gd name="connsiteX12" fmla="*/ 3294062 w 3944991"/>
                    <a:gd name="connsiteY12" fmla="*/ 5576364 h 6517857"/>
                    <a:gd name="connsiteX13" fmla="*/ 3421062 w 3944991"/>
                    <a:gd name="connsiteY13" fmla="*/ 5754164 h 6517857"/>
                    <a:gd name="connsiteX14" fmla="*/ 3294062 w 3944991"/>
                    <a:gd name="connsiteY14" fmla="*/ 6147864 h 6517857"/>
                    <a:gd name="connsiteX15" fmla="*/ 2570162 w 3944991"/>
                    <a:gd name="connsiteY15" fmla="*/ 6516164 h 6517857"/>
                    <a:gd name="connsiteX16" fmla="*/ 2201862 w 3944991"/>
                    <a:gd name="connsiteY16" fmla="*/ 5995464 h 6517857"/>
                    <a:gd name="connsiteX17" fmla="*/ 1643062 w 3944991"/>
                    <a:gd name="connsiteY17" fmla="*/ 5843064 h 6517857"/>
                    <a:gd name="connsiteX18" fmla="*/ 1122362 w 3944991"/>
                    <a:gd name="connsiteY18" fmla="*/ 5512864 h 6517857"/>
                    <a:gd name="connsiteX19" fmla="*/ 633870 w 3944991"/>
                    <a:gd name="connsiteY19" fmla="*/ 5633861 h 6517857"/>
                    <a:gd name="connsiteX20" fmla="*/ 542182 w 3944991"/>
                    <a:gd name="connsiteY20" fmla="*/ 5664808 h 6517857"/>
                    <a:gd name="connsiteX21" fmla="*/ 559582 w 3944991"/>
                    <a:gd name="connsiteY21" fmla="*/ 5600123 h 6517857"/>
                    <a:gd name="connsiteX22" fmla="*/ 595310 w 3944991"/>
                    <a:gd name="connsiteY22" fmla="*/ 5465238 h 6517857"/>
                    <a:gd name="connsiteX23" fmla="*/ 709614 w 3944991"/>
                    <a:gd name="connsiteY23" fmla="*/ 4836589 h 6517857"/>
                    <a:gd name="connsiteX24" fmla="*/ 976310 w 3944991"/>
                    <a:gd name="connsiteY24" fmla="*/ 4674663 h 6517857"/>
                    <a:gd name="connsiteX25" fmla="*/ 1109662 w 3944991"/>
                    <a:gd name="connsiteY25" fmla="*/ 3588813 h 6517857"/>
                    <a:gd name="connsiteX26" fmla="*/ 1139366 w 3944991"/>
                    <a:gd name="connsiteY26" fmla="*/ 3542716 h 6517857"/>
                    <a:gd name="connsiteX27" fmla="*/ 1150374 w 3944991"/>
                    <a:gd name="connsiteY27" fmla="*/ 3538279 h 6517857"/>
                    <a:gd name="connsiteX28" fmla="*/ 1155246 w 3944991"/>
                    <a:gd name="connsiteY28" fmla="*/ 3450826 h 6517857"/>
                    <a:gd name="connsiteX29" fmla="*/ 1173166 w 3944991"/>
                    <a:gd name="connsiteY29" fmla="*/ 2998265 h 6517857"/>
                    <a:gd name="connsiteX30" fmla="*/ 754062 w 3944991"/>
                    <a:gd name="connsiteY30" fmla="*/ 2464864 h 6517857"/>
                    <a:gd name="connsiteX31" fmla="*/ 487366 w 3944991"/>
                    <a:gd name="connsiteY31" fmla="*/ 2579165 h 6517857"/>
                    <a:gd name="connsiteX32" fmla="*/ 258766 w 3944991"/>
                    <a:gd name="connsiteY32" fmla="*/ 2604565 h 6517857"/>
                    <a:gd name="connsiteX33" fmla="*/ 30166 w 3944991"/>
                    <a:gd name="connsiteY33" fmla="*/ 2312464 h 6517857"/>
                    <a:gd name="connsiteX34" fmla="*/ 42862 w 3944991"/>
                    <a:gd name="connsiteY34" fmla="*/ 2033064 h 6517857"/>
                    <a:gd name="connsiteX35" fmla="*/ 398462 w 3944991"/>
                    <a:gd name="connsiteY35" fmla="*/ 2185464 h 6517857"/>
                    <a:gd name="connsiteX36" fmla="*/ 766766 w 3944991"/>
                    <a:gd name="connsiteY36" fmla="*/ 1817165 h 6517857"/>
                    <a:gd name="connsiteX37" fmla="*/ 1046166 w 3944991"/>
                    <a:gd name="connsiteY37" fmla="*/ 636064 h 6517857"/>
                    <a:gd name="connsiteX38" fmla="*/ 833638 w 3944991"/>
                    <a:gd name="connsiteY38" fmla="*/ 360732 h 6517857"/>
                    <a:gd name="connsiteX39" fmla="*/ 829738 w 3944991"/>
                    <a:gd name="connsiteY39" fmla="*/ 357321 h 6517857"/>
                    <a:gd name="connsiteX40" fmla="*/ 872630 w 3944991"/>
                    <a:gd name="connsiteY40" fmla="*/ 344758 h 6517857"/>
                    <a:gd name="connsiteX41" fmla="*/ 1198562 w 3944991"/>
                    <a:gd name="connsiteY41" fmla="*/ 242364 h 6517857"/>
                    <a:gd name="connsiteX42" fmla="*/ 1884362 w 3944991"/>
                    <a:gd name="connsiteY42" fmla="*/ 229664 h 6517857"/>
                    <a:gd name="connsiteX43" fmla="*/ 2214562 w 3944991"/>
                    <a:gd name="connsiteY43" fmla="*/ 102664 h 6517857"/>
                    <a:gd name="connsiteX44" fmla="*/ 2570162 w 3944991"/>
                    <a:gd name="connsiteY44" fmla="*/ 369364 h 6517857"/>
                    <a:gd name="connsiteX45" fmla="*/ 2938462 w 3944991"/>
                    <a:gd name="connsiteY45" fmla="*/ 369364 h 6517857"/>
                    <a:gd name="connsiteX46" fmla="*/ 3344862 w 3944991"/>
                    <a:gd name="connsiteY46" fmla="*/ 191564 h 6517857"/>
                    <a:gd name="connsiteX47" fmla="*/ 3586162 w 3944991"/>
                    <a:gd name="connsiteY47" fmla="*/ 1064 h 6517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944991" h="6517857">
                      <a:moveTo>
                        <a:pt x="3586162" y="1064"/>
                      </a:moveTo>
                      <a:cubicBezTo>
                        <a:pt x="3636962" y="15881"/>
                        <a:pt x="3590394" y="225431"/>
                        <a:pt x="3649662" y="280464"/>
                      </a:cubicBezTo>
                      <a:cubicBezTo>
                        <a:pt x="3708930" y="335497"/>
                        <a:pt x="3918478" y="197914"/>
                        <a:pt x="3941762" y="331264"/>
                      </a:cubicBezTo>
                      <a:cubicBezTo>
                        <a:pt x="3965046" y="464614"/>
                        <a:pt x="3857094" y="881597"/>
                        <a:pt x="3789362" y="1080564"/>
                      </a:cubicBezTo>
                      <a:cubicBezTo>
                        <a:pt x="3721630" y="1279531"/>
                        <a:pt x="3571346" y="1287997"/>
                        <a:pt x="3535362" y="1525064"/>
                      </a:cubicBezTo>
                      <a:cubicBezTo>
                        <a:pt x="3499378" y="1762131"/>
                        <a:pt x="3605214" y="2339981"/>
                        <a:pt x="3573462" y="2502964"/>
                      </a:cubicBezTo>
                      <a:cubicBezTo>
                        <a:pt x="3541710" y="2665947"/>
                        <a:pt x="3378730" y="2435231"/>
                        <a:pt x="3344862" y="2502964"/>
                      </a:cubicBezTo>
                      <a:cubicBezTo>
                        <a:pt x="3310994" y="2570697"/>
                        <a:pt x="3374494" y="2818347"/>
                        <a:pt x="3370262" y="2909364"/>
                      </a:cubicBezTo>
                      <a:cubicBezTo>
                        <a:pt x="3366030" y="3000381"/>
                        <a:pt x="3300414" y="2966514"/>
                        <a:pt x="3319462" y="3049064"/>
                      </a:cubicBezTo>
                      <a:cubicBezTo>
                        <a:pt x="3338510" y="3131614"/>
                        <a:pt x="3541710" y="3180297"/>
                        <a:pt x="3484562" y="3404664"/>
                      </a:cubicBezTo>
                      <a:cubicBezTo>
                        <a:pt x="3427414" y="3629031"/>
                        <a:pt x="2997730" y="4109514"/>
                        <a:pt x="2976562" y="4395264"/>
                      </a:cubicBezTo>
                      <a:cubicBezTo>
                        <a:pt x="2955394" y="4681014"/>
                        <a:pt x="3304646" y="4922314"/>
                        <a:pt x="3357562" y="5119164"/>
                      </a:cubicBezTo>
                      <a:cubicBezTo>
                        <a:pt x="3410478" y="5316014"/>
                        <a:pt x="3283478" y="5470531"/>
                        <a:pt x="3294062" y="5576364"/>
                      </a:cubicBezTo>
                      <a:cubicBezTo>
                        <a:pt x="3304646" y="5682197"/>
                        <a:pt x="3421062" y="5658914"/>
                        <a:pt x="3421062" y="5754164"/>
                      </a:cubicBezTo>
                      <a:cubicBezTo>
                        <a:pt x="3421062" y="5849414"/>
                        <a:pt x="3435878" y="6020864"/>
                        <a:pt x="3294062" y="6147864"/>
                      </a:cubicBezTo>
                      <a:cubicBezTo>
                        <a:pt x="3152246" y="6274864"/>
                        <a:pt x="2752194" y="6541564"/>
                        <a:pt x="2570162" y="6516164"/>
                      </a:cubicBezTo>
                      <a:cubicBezTo>
                        <a:pt x="2388130" y="6490764"/>
                        <a:pt x="2356378" y="6107647"/>
                        <a:pt x="2201862" y="5995464"/>
                      </a:cubicBezTo>
                      <a:cubicBezTo>
                        <a:pt x="2047346" y="5883281"/>
                        <a:pt x="1822978" y="5923497"/>
                        <a:pt x="1643062" y="5843064"/>
                      </a:cubicBezTo>
                      <a:cubicBezTo>
                        <a:pt x="1463146" y="5762631"/>
                        <a:pt x="1448330" y="5538264"/>
                        <a:pt x="1122362" y="5512864"/>
                      </a:cubicBezTo>
                      <a:cubicBezTo>
                        <a:pt x="1000126" y="5503339"/>
                        <a:pt x="825798" y="5566442"/>
                        <a:pt x="633870" y="5633861"/>
                      </a:cubicBezTo>
                      <a:lnTo>
                        <a:pt x="542182" y="5664808"/>
                      </a:lnTo>
                      <a:lnTo>
                        <a:pt x="559582" y="5600123"/>
                      </a:lnTo>
                      <a:cubicBezTo>
                        <a:pt x="572786" y="5550566"/>
                        <a:pt x="584794" y="5505124"/>
                        <a:pt x="595310" y="5465238"/>
                      </a:cubicBezTo>
                      <a:cubicBezTo>
                        <a:pt x="679446" y="5146152"/>
                        <a:pt x="646110" y="4968350"/>
                        <a:pt x="709614" y="4836589"/>
                      </a:cubicBezTo>
                      <a:cubicBezTo>
                        <a:pt x="773110" y="4704827"/>
                        <a:pt x="909638" y="4882626"/>
                        <a:pt x="976310" y="4674663"/>
                      </a:cubicBezTo>
                      <a:cubicBezTo>
                        <a:pt x="1042990" y="4466701"/>
                        <a:pt x="1171574" y="3917426"/>
                        <a:pt x="1109662" y="3588813"/>
                      </a:cubicBezTo>
                      <a:cubicBezTo>
                        <a:pt x="1106278" y="3570842"/>
                        <a:pt x="1116622" y="3555549"/>
                        <a:pt x="1139366" y="3542716"/>
                      </a:cubicBezTo>
                      <a:lnTo>
                        <a:pt x="1150374" y="3538279"/>
                      </a:lnTo>
                      <a:lnTo>
                        <a:pt x="1155246" y="3450826"/>
                      </a:lnTo>
                      <a:cubicBezTo>
                        <a:pt x="1171342" y="3297078"/>
                        <a:pt x="1218142" y="3126588"/>
                        <a:pt x="1173166" y="2998265"/>
                      </a:cubicBezTo>
                      <a:cubicBezTo>
                        <a:pt x="1101198" y="2792947"/>
                        <a:pt x="868366" y="2534714"/>
                        <a:pt x="754062" y="2464864"/>
                      </a:cubicBezTo>
                      <a:cubicBezTo>
                        <a:pt x="639766" y="2395014"/>
                        <a:pt x="569910" y="2555882"/>
                        <a:pt x="487366" y="2579165"/>
                      </a:cubicBezTo>
                      <a:cubicBezTo>
                        <a:pt x="404814" y="2602447"/>
                        <a:pt x="334966" y="2649015"/>
                        <a:pt x="258766" y="2604565"/>
                      </a:cubicBezTo>
                      <a:cubicBezTo>
                        <a:pt x="182566" y="2560114"/>
                        <a:pt x="66150" y="2407714"/>
                        <a:pt x="30166" y="2312464"/>
                      </a:cubicBezTo>
                      <a:cubicBezTo>
                        <a:pt x="-5818" y="2217214"/>
                        <a:pt x="-18522" y="2054231"/>
                        <a:pt x="42862" y="2033064"/>
                      </a:cubicBezTo>
                      <a:cubicBezTo>
                        <a:pt x="104246" y="2011898"/>
                        <a:pt x="277814" y="2221448"/>
                        <a:pt x="398462" y="2185464"/>
                      </a:cubicBezTo>
                      <a:cubicBezTo>
                        <a:pt x="519110" y="2149482"/>
                        <a:pt x="658814" y="2075398"/>
                        <a:pt x="766766" y="1817165"/>
                      </a:cubicBezTo>
                      <a:cubicBezTo>
                        <a:pt x="874710" y="1558931"/>
                        <a:pt x="1046166" y="892182"/>
                        <a:pt x="1046166" y="636064"/>
                      </a:cubicBezTo>
                      <a:cubicBezTo>
                        <a:pt x="1046166" y="443976"/>
                        <a:pt x="919958" y="420957"/>
                        <a:pt x="833638" y="360732"/>
                      </a:cubicBezTo>
                      <a:lnTo>
                        <a:pt x="829738" y="357321"/>
                      </a:lnTo>
                      <a:lnTo>
                        <a:pt x="872630" y="344758"/>
                      </a:lnTo>
                      <a:cubicBezTo>
                        <a:pt x="1046162" y="291576"/>
                        <a:pt x="1041402" y="264589"/>
                        <a:pt x="1198562" y="242364"/>
                      </a:cubicBezTo>
                      <a:cubicBezTo>
                        <a:pt x="1408110" y="212731"/>
                        <a:pt x="1715030" y="252947"/>
                        <a:pt x="1884362" y="229664"/>
                      </a:cubicBezTo>
                      <a:cubicBezTo>
                        <a:pt x="2053694" y="206381"/>
                        <a:pt x="2100262" y="79381"/>
                        <a:pt x="2214562" y="102664"/>
                      </a:cubicBezTo>
                      <a:cubicBezTo>
                        <a:pt x="2328862" y="125947"/>
                        <a:pt x="2449510" y="324914"/>
                        <a:pt x="2570162" y="369364"/>
                      </a:cubicBezTo>
                      <a:cubicBezTo>
                        <a:pt x="2690814" y="413814"/>
                        <a:pt x="2809346" y="398997"/>
                        <a:pt x="2938462" y="369364"/>
                      </a:cubicBezTo>
                      <a:cubicBezTo>
                        <a:pt x="3067578" y="339731"/>
                        <a:pt x="3236910" y="252947"/>
                        <a:pt x="3344862" y="191564"/>
                      </a:cubicBezTo>
                      <a:cubicBezTo>
                        <a:pt x="3452814" y="130181"/>
                        <a:pt x="3535362" y="-13753"/>
                        <a:pt x="3586162" y="10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3" name="フリーフォーム: 図形 1982">
                  <a:extLst>
                    <a:ext uri="{FF2B5EF4-FFF2-40B4-BE49-F238E27FC236}">
                      <a16:creationId xmlns:a16="http://schemas.microsoft.com/office/drawing/2014/main" id="{CDEE7E01-B2A6-EE4C-7D62-C03A6772CD68}"/>
                    </a:ext>
                  </a:extLst>
                </p:cNvPr>
                <p:cNvSpPr/>
                <p:nvPr/>
              </p:nvSpPr>
              <p:spPr>
                <a:xfrm>
                  <a:off x="44309376" y="9834881"/>
                  <a:ext cx="4344444" cy="6852930"/>
                </a:xfrm>
                <a:custGeom>
                  <a:avLst/>
                  <a:gdLst>
                    <a:gd name="connsiteX0" fmla="*/ 3083668 w 4344444"/>
                    <a:gd name="connsiteY0" fmla="*/ 0 h 6852930"/>
                    <a:gd name="connsiteX1" fmla="*/ 3095964 w 4344444"/>
                    <a:gd name="connsiteY1" fmla="*/ 10741 h 6852930"/>
                    <a:gd name="connsiteX2" fmla="*/ 3125128 w 4344444"/>
                    <a:gd name="connsiteY2" fmla="*/ 45720 h 6852930"/>
                    <a:gd name="connsiteX3" fmla="*/ 3569624 w 4344444"/>
                    <a:gd name="connsiteY3" fmla="*/ 1023619 h 6852930"/>
                    <a:gd name="connsiteX4" fmla="*/ 3518824 w 4344444"/>
                    <a:gd name="connsiteY4" fmla="*/ 1176020 h 6852930"/>
                    <a:gd name="connsiteX5" fmla="*/ 3683928 w 4344444"/>
                    <a:gd name="connsiteY5" fmla="*/ 1353820 h 6852930"/>
                    <a:gd name="connsiteX6" fmla="*/ 3569624 w 4344444"/>
                    <a:gd name="connsiteY6" fmla="*/ 1633220 h 6852930"/>
                    <a:gd name="connsiteX7" fmla="*/ 3963328 w 4344444"/>
                    <a:gd name="connsiteY7" fmla="*/ 1925319 h 6852930"/>
                    <a:gd name="connsiteX8" fmla="*/ 4052224 w 4344444"/>
                    <a:gd name="connsiteY8" fmla="*/ 2700020 h 6852930"/>
                    <a:gd name="connsiteX9" fmla="*/ 4077624 w 4344444"/>
                    <a:gd name="connsiteY9" fmla="*/ 3296919 h 6852930"/>
                    <a:gd name="connsiteX10" fmla="*/ 4191928 w 4344444"/>
                    <a:gd name="connsiteY10" fmla="*/ 3284219 h 6852930"/>
                    <a:gd name="connsiteX11" fmla="*/ 4344328 w 4344444"/>
                    <a:gd name="connsiteY11" fmla="*/ 3754120 h 6852930"/>
                    <a:gd name="connsiteX12" fmla="*/ 4166528 w 4344444"/>
                    <a:gd name="connsiteY12" fmla="*/ 3906520 h 6852930"/>
                    <a:gd name="connsiteX13" fmla="*/ 4161760 w 4344444"/>
                    <a:gd name="connsiteY13" fmla="*/ 3988673 h 6852930"/>
                    <a:gd name="connsiteX14" fmla="*/ 4146688 w 4344444"/>
                    <a:gd name="connsiteY14" fmla="*/ 3999718 h 6852930"/>
                    <a:gd name="connsiteX15" fmla="*/ 4148264 w 4344444"/>
                    <a:gd name="connsiteY15" fmla="*/ 4000804 h 6852930"/>
                    <a:gd name="connsiteX16" fmla="*/ 3991896 w 4344444"/>
                    <a:gd name="connsiteY16" fmla="*/ 4243069 h 6852930"/>
                    <a:gd name="connsiteX17" fmla="*/ 3839496 w 4344444"/>
                    <a:gd name="connsiteY17" fmla="*/ 4766944 h 6852930"/>
                    <a:gd name="connsiteX18" fmla="*/ 3582328 w 4344444"/>
                    <a:gd name="connsiteY18" fmla="*/ 5757543 h 6852930"/>
                    <a:gd name="connsiteX19" fmla="*/ 3401352 w 4344444"/>
                    <a:gd name="connsiteY19" fmla="*/ 5805168 h 6852930"/>
                    <a:gd name="connsiteX20" fmla="*/ 3268000 w 4344444"/>
                    <a:gd name="connsiteY20" fmla="*/ 5986144 h 6852930"/>
                    <a:gd name="connsiteX21" fmla="*/ 3010824 w 4344444"/>
                    <a:gd name="connsiteY21" fmla="*/ 5909944 h 6852930"/>
                    <a:gd name="connsiteX22" fmla="*/ 3065292 w 4344444"/>
                    <a:gd name="connsiteY22" fmla="*/ 6214223 h 6852930"/>
                    <a:gd name="connsiteX23" fmla="*/ 3071988 w 4344444"/>
                    <a:gd name="connsiteY23" fmla="*/ 6250211 h 6852930"/>
                    <a:gd name="connsiteX24" fmla="*/ 3046116 w 4344444"/>
                    <a:gd name="connsiteY24" fmla="*/ 6238345 h 6852930"/>
                    <a:gd name="connsiteX25" fmla="*/ 2582200 w 4344444"/>
                    <a:gd name="connsiteY25" fmla="*/ 5890894 h 6852930"/>
                    <a:gd name="connsiteX26" fmla="*/ 2372648 w 4344444"/>
                    <a:gd name="connsiteY26" fmla="*/ 6719569 h 6852930"/>
                    <a:gd name="connsiteX27" fmla="*/ 2001176 w 4344444"/>
                    <a:gd name="connsiteY27" fmla="*/ 6605269 h 6852930"/>
                    <a:gd name="connsiteX28" fmla="*/ 1753524 w 4344444"/>
                    <a:gd name="connsiteY28" fmla="*/ 6852919 h 6852930"/>
                    <a:gd name="connsiteX29" fmla="*/ 1420148 w 4344444"/>
                    <a:gd name="connsiteY29" fmla="*/ 6614794 h 6852930"/>
                    <a:gd name="connsiteX30" fmla="*/ 1429672 w 4344444"/>
                    <a:gd name="connsiteY30" fmla="*/ 6386194 h 6852930"/>
                    <a:gd name="connsiteX31" fmla="*/ 1058200 w 4344444"/>
                    <a:gd name="connsiteY31" fmla="*/ 6376669 h 6852930"/>
                    <a:gd name="connsiteX32" fmla="*/ 943900 w 4344444"/>
                    <a:gd name="connsiteY32" fmla="*/ 6271894 h 6852930"/>
                    <a:gd name="connsiteX33" fmla="*/ 481344 w 4344444"/>
                    <a:gd name="connsiteY33" fmla="*/ 6074845 h 6852930"/>
                    <a:gd name="connsiteX34" fmla="*/ 342084 w 4344444"/>
                    <a:gd name="connsiteY34" fmla="*/ 6014770 h 6852930"/>
                    <a:gd name="connsiteX35" fmla="*/ 364600 w 4344444"/>
                    <a:gd name="connsiteY35" fmla="*/ 5990646 h 6852930"/>
                    <a:gd name="connsiteX36" fmla="*/ 445424 w 4344444"/>
                    <a:gd name="connsiteY36" fmla="*/ 5646419 h 6852930"/>
                    <a:gd name="connsiteX37" fmla="*/ 318424 w 4344444"/>
                    <a:gd name="connsiteY37" fmla="*/ 5468619 h 6852930"/>
                    <a:gd name="connsiteX38" fmla="*/ 381924 w 4344444"/>
                    <a:gd name="connsiteY38" fmla="*/ 5011419 h 6852930"/>
                    <a:gd name="connsiteX39" fmla="*/ 924 w 4344444"/>
                    <a:gd name="connsiteY39" fmla="*/ 4287519 h 6852930"/>
                    <a:gd name="connsiteX40" fmla="*/ 508924 w 4344444"/>
                    <a:gd name="connsiteY40" fmla="*/ 3296919 h 6852930"/>
                    <a:gd name="connsiteX41" fmla="*/ 343824 w 4344444"/>
                    <a:gd name="connsiteY41" fmla="*/ 2941319 h 6852930"/>
                    <a:gd name="connsiteX42" fmla="*/ 394624 w 4344444"/>
                    <a:gd name="connsiteY42" fmla="*/ 2801619 h 6852930"/>
                    <a:gd name="connsiteX43" fmla="*/ 369224 w 4344444"/>
                    <a:gd name="connsiteY43" fmla="*/ 2395219 h 6852930"/>
                    <a:gd name="connsiteX44" fmla="*/ 597824 w 4344444"/>
                    <a:gd name="connsiteY44" fmla="*/ 2395219 h 6852930"/>
                    <a:gd name="connsiteX45" fmla="*/ 559724 w 4344444"/>
                    <a:gd name="connsiteY45" fmla="*/ 1417319 h 6852930"/>
                    <a:gd name="connsiteX46" fmla="*/ 813724 w 4344444"/>
                    <a:gd name="connsiteY46" fmla="*/ 972819 h 6852930"/>
                    <a:gd name="connsiteX47" fmla="*/ 840372 w 4344444"/>
                    <a:gd name="connsiteY47" fmla="*/ 889902 h 6852930"/>
                    <a:gd name="connsiteX48" fmla="*/ 851624 w 4344444"/>
                    <a:gd name="connsiteY48" fmla="*/ 898008 h 6852930"/>
                    <a:gd name="connsiteX49" fmla="*/ 1058200 w 4344444"/>
                    <a:gd name="connsiteY49" fmla="*/ 1071244 h 6852930"/>
                    <a:gd name="connsiteX50" fmla="*/ 1305848 w 4344444"/>
                    <a:gd name="connsiteY50" fmla="*/ 928369 h 6852930"/>
                    <a:gd name="connsiteX51" fmla="*/ 1334424 w 4344444"/>
                    <a:gd name="connsiteY51" fmla="*/ 756919 h 6852930"/>
                    <a:gd name="connsiteX52" fmla="*/ 2001176 w 4344444"/>
                    <a:gd name="connsiteY52" fmla="*/ 452119 h 6852930"/>
                    <a:gd name="connsiteX53" fmla="*/ 2134524 w 4344444"/>
                    <a:gd name="connsiteY53" fmla="*/ 566419 h 6852930"/>
                    <a:gd name="connsiteX54" fmla="*/ 2496472 w 4344444"/>
                    <a:gd name="connsiteY54" fmla="*/ 452119 h 6852930"/>
                    <a:gd name="connsiteX55" fmla="*/ 2801272 w 4344444"/>
                    <a:gd name="connsiteY55" fmla="*/ 404494 h 6852930"/>
                    <a:gd name="connsiteX56" fmla="*/ 2820324 w 4344444"/>
                    <a:gd name="connsiteY56" fmla="*/ 261619 h 6852930"/>
                    <a:gd name="connsiteX57" fmla="*/ 3008572 w 4344444"/>
                    <a:gd name="connsiteY57" fmla="*/ 69798 h 6852930"/>
                    <a:gd name="connsiteX58" fmla="*/ 3083668 w 4344444"/>
                    <a:gd name="connsiteY58" fmla="*/ 0 h 6852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4344444" h="6852930">
                      <a:moveTo>
                        <a:pt x="3083668" y="0"/>
                      </a:moveTo>
                      <a:lnTo>
                        <a:pt x="3095964" y="10741"/>
                      </a:lnTo>
                      <a:cubicBezTo>
                        <a:pt x="3105748" y="20783"/>
                        <a:pt x="3115472" y="32359"/>
                        <a:pt x="3125128" y="45720"/>
                      </a:cubicBezTo>
                      <a:cubicBezTo>
                        <a:pt x="3279640" y="259502"/>
                        <a:pt x="3504008" y="835237"/>
                        <a:pt x="3569624" y="1023619"/>
                      </a:cubicBezTo>
                      <a:cubicBezTo>
                        <a:pt x="3635240" y="1212002"/>
                        <a:pt x="3499776" y="1120987"/>
                        <a:pt x="3518824" y="1176020"/>
                      </a:cubicBezTo>
                      <a:cubicBezTo>
                        <a:pt x="3537872" y="1231052"/>
                        <a:pt x="3675456" y="1277620"/>
                        <a:pt x="3683928" y="1353820"/>
                      </a:cubicBezTo>
                      <a:cubicBezTo>
                        <a:pt x="3692392" y="1430020"/>
                        <a:pt x="3523056" y="1537970"/>
                        <a:pt x="3569624" y="1633220"/>
                      </a:cubicBezTo>
                      <a:cubicBezTo>
                        <a:pt x="3616192" y="1728469"/>
                        <a:pt x="3882896" y="1747519"/>
                        <a:pt x="3963328" y="1925319"/>
                      </a:cubicBezTo>
                      <a:cubicBezTo>
                        <a:pt x="4043760" y="2103119"/>
                        <a:pt x="4033176" y="2471420"/>
                        <a:pt x="4052224" y="2700020"/>
                      </a:cubicBezTo>
                      <a:cubicBezTo>
                        <a:pt x="4071272" y="2928620"/>
                        <a:pt x="4054344" y="3199553"/>
                        <a:pt x="4077624" y="3296919"/>
                      </a:cubicBezTo>
                      <a:cubicBezTo>
                        <a:pt x="4100912" y="3394287"/>
                        <a:pt x="4147472" y="3208019"/>
                        <a:pt x="4191928" y="3284219"/>
                      </a:cubicBezTo>
                      <a:cubicBezTo>
                        <a:pt x="4236376" y="3360419"/>
                        <a:pt x="4348560" y="3650402"/>
                        <a:pt x="4344328" y="3754120"/>
                      </a:cubicBezTo>
                      <a:cubicBezTo>
                        <a:pt x="4340096" y="3857836"/>
                        <a:pt x="4206744" y="3862070"/>
                        <a:pt x="4166528" y="3906520"/>
                      </a:cubicBezTo>
                      <a:cubicBezTo>
                        <a:pt x="4136360" y="3939857"/>
                        <a:pt x="4188352" y="3960098"/>
                        <a:pt x="4161760" y="3988673"/>
                      </a:cubicBezTo>
                      <a:lnTo>
                        <a:pt x="4146688" y="3999718"/>
                      </a:lnTo>
                      <a:lnTo>
                        <a:pt x="4148264" y="4000804"/>
                      </a:lnTo>
                      <a:cubicBezTo>
                        <a:pt x="4235976" y="4082334"/>
                        <a:pt x="4029600" y="4162702"/>
                        <a:pt x="3991896" y="4243069"/>
                      </a:cubicBezTo>
                      <a:cubicBezTo>
                        <a:pt x="3931576" y="4371657"/>
                        <a:pt x="3907760" y="4514532"/>
                        <a:pt x="3839496" y="4766944"/>
                      </a:cubicBezTo>
                      <a:cubicBezTo>
                        <a:pt x="3771240" y="5019356"/>
                        <a:pt x="3655352" y="5584506"/>
                        <a:pt x="3582328" y="5757543"/>
                      </a:cubicBezTo>
                      <a:cubicBezTo>
                        <a:pt x="3509296" y="5930581"/>
                        <a:pt x="3453736" y="5767069"/>
                        <a:pt x="3401352" y="5805168"/>
                      </a:cubicBezTo>
                      <a:cubicBezTo>
                        <a:pt x="3348960" y="5843268"/>
                        <a:pt x="3333088" y="5968682"/>
                        <a:pt x="3268000" y="5986144"/>
                      </a:cubicBezTo>
                      <a:cubicBezTo>
                        <a:pt x="3202912" y="6003605"/>
                        <a:pt x="3042576" y="5855968"/>
                        <a:pt x="3010824" y="5909944"/>
                      </a:cubicBezTo>
                      <a:cubicBezTo>
                        <a:pt x="2987008" y="5950425"/>
                        <a:pt x="3039992" y="6100742"/>
                        <a:pt x="3065292" y="6214223"/>
                      </a:cubicBezTo>
                      <a:lnTo>
                        <a:pt x="3071988" y="6250211"/>
                      </a:lnTo>
                      <a:lnTo>
                        <a:pt x="3046116" y="6238345"/>
                      </a:lnTo>
                      <a:cubicBezTo>
                        <a:pt x="2829948" y="6119339"/>
                        <a:pt x="2700072" y="5837415"/>
                        <a:pt x="2582200" y="5890894"/>
                      </a:cubicBezTo>
                      <a:cubicBezTo>
                        <a:pt x="2410748" y="5968681"/>
                        <a:pt x="2469488" y="6600507"/>
                        <a:pt x="2372648" y="6719569"/>
                      </a:cubicBezTo>
                      <a:cubicBezTo>
                        <a:pt x="2275812" y="6838631"/>
                        <a:pt x="2104360" y="6583044"/>
                        <a:pt x="2001176" y="6605269"/>
                      </a:cubicBezTo>
                      <a:cubicBezTo>
                        <a:pt x="1897988" y="6627494"/>
                        <a:pt x="1850360" y="6851332"/>
                        <a:pt x="1753524" y="6852919"/>
                      </a:cubicBezTo>
                      <a:cubicBezTo>
                        <a:pt x="1656688" y="6854506"/>
                        <a:pt x="1474124" y="6692581"/>
                        <a:pt x="1420148" y="6614794"/>
                      </a:cubicBezTo>
                      <a:cubicBezTo>
                        <a:pt x="1366176" y="6537007"/>
                        <a:pt x="1490000" y="6425882"/>
                        <a:pt x="1429672" y="6386194"/>
                      </a:cubicBezTo>
                      <a:cubicBezTo>
                        <a:pt x="1369348" y="6346506"/>
                        <a:pt x="1139160" y="6395719"/>
                        <a:pt x="1058200" y="6376669"/>
                      </a:cubicBezTo>
                      <a:cubicBezTo>
                        <a:pt x="977236" y="6357619"/>
                        <a:pt x="1116936" y="6360794"/>
                        <a:pt x="943900" y="6271894"/>
                      </a:cubicBezTo>
                      <a:cubicBezTo>
                        <a:pt x="857384" y="6227444"/>
                        <a:pt x="669264" y="6154022"/>
                        <a:pt x="481344" y="6074845"/>
                      </a:cubicBezTo>
                      <a:lnTo>
                        <a:pt x="342084" y="6014770"/>
                      </a:lnTo>
                      <a:lnTo>
                        <a:pt x="364600" y="5990646"/>
                      </a:lnTo>
                      <a:cubicBezTo>
                        <a:pt x="456768" y="5871447"/>
                        <a:pt x="445424" y="5729763"/>
                        <a:pt x="445424" y="5646419"/>
                      </a:cubicBezTo>
                      <a:cubicBezTo>
                        <a:pt x="445424" y="5551169"/>
                        <a:pt x="329008" y="5574452"/>
                        <a:pt x="318424" y="5468619"/>
                      </a:cubicBezTo>
                      <a:cubicBezTo>
                        <a:pt x="307840" y="5362786"/>
                        <a:pt x="434840" y="5208269"/>
                        <a:pt x="381924" y="5011419"/>
                      </a:cubicBezTo>
                      <a:cubicBezTo>
                        <a:pt x="329008" y="4814569"/>
                        <a:pt x="-20244" y="4573269"/>
                        <a:pt x="924" y="4287519"/>
                      </a:cubicBezTo>
                      <a:cubicBezTo>
                        <a:pt x="22092" y="4001769"/>
                        <a:pt x="451776" y="3521286"/>
                        <a:pt x="508924" y="3296919"/>
                      </a:cubicBezTo>
                      <a:cubicBezTo>
                        <a:pt x="566072" y="3072552"/>
                        <a:pt x="362872" y="3023869"/>
                        <a:pt x="343824" y="2941319"/>
                      </a:cubicBezTo>
                      <a:cubicBezTo>
                        <a:pt x="324776" y="2858769"/>
                        <a:pt x="390392" y="2892636"/>
                        <a:pt x="394624" y="2801619"/>
                      </a:cubicBezTo>
                      <a:cubicBezTo>
                        <a:pt x="398856" y="2710602"/>
                        <a:pt x="335356" y="2462952"/>
                        <a:pt x="369224" y="2395219"/>
                      </a:cubicBezTo>
                      <a:cubicBezTo>
                        <a:pt x="403092" y="2327486"/>
                        <a:pt x="566072" y="2558202"/>
                        <a:pt x="597824" y="2395219"/>
                      </a:cubicBezTo>
                      <a:cubicBezTo>
                        <a:pt x="629576" y="2232236"/>
                        <a:pt x="523740" y="1654386"/>
                        <a:pt x="559724" y="1417319"/>
                      </a:cubicBezTo>
                      <a:cubicBezTo>
                        <a:pt x="595708" y="1180252"/>
                        <a:pt x="745992" y="1171786"/>
                        <a:pt x="813724" y="972819"/>
                      </a:cubicBezTo>
                      <a:lnTo>
                        <a:pt x="840372" y="889902"/>
                      </a:lnTo>
                      <a:lnTo>
                        <a:pt x="851624" y="898008"/>
                      </a:lnTo>
                      <a:cubicBezTo>
                        <a:pt x="931596" y="968851"/>
                        <a:pt x="994700" y="1068863"/>
                        <a:pt x="1058200" y="1071244"/>
                      </a:cubicBezTo>
                      <a:cubicBezTo>
                        <a:pt x="1185200" y="1076006"/>
                        <a:pt x="1259812" y="980756"/>
                        <a:pt x="1305848" y="928369"/>
                      </a:cubicBezTo>
                      <a:cubicBezTo>
                        <a:pt x="1351888" y="875982"/>
                        <a:pt x="1218536" y="836294"/>
                        <a:pt x="1334424" y="756919"/>
                      </a:cubicBezTo>
                      <a:cubicBezTo>
                        <a:pt x="1450312" y="677544"/>
                        <a:pt x="1867824" y="483869"/>
                        <a:pt x="2001176" y="452119"/>
                      </a:cubicBezTo>
                      <a:cubicBezTo>
                        <a:pt x="2134524" y="420369"/>
                        <a:pt x="2051976" y="566419"/>
                        <a:pt x="2134524" y="566419"/>
                      </a:cubicBezTo>
                      <a:cubicBezTo>
                        <a:pt x="2217072" y="566419"/>
                        <a:pt x="2385348" y="479106"/>
                        <a:pt x="2496472" y="452119"/>
                      </a:cubicBezTo>
                      <a:cubicBezTo>
                        <a:pt x="2607600" y="425132"/>
                        <a:pt x="2747300" y="436244"/>
                        <a:pt x="2801272" y="404494"/>
                      </a:cubicBezTo>
                      <a:cubicBezTo>
                        <a:pt x="2855248" y="372744"/>
                        <a:pt x="2702848" y="353694"/>
                        <a:pt x="2820324" y="261619"/>
                      </a:cubicBezTo>
                      <a:cubicBezTo>
                        <a:pt x="2864376" y="227091"/>
                        <a:pt x="2928968" y="149254"/>
                        <a:pt x="3008572" y="69798"/>
                      </a:cubicBezTo>
                      <a:lnTo>
                        <a:pt x="30836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4" name="フリーフォーム: 図形 1983">
                  <a:extLst>
                    <a:ext uri="{FF2B5EF4-FFF2-40B4-BE49-F238E27FC236}">
                      <a16:creationId xmlns:a16="http://schemas.microsoft.com/office/drawing/2014/main" id="{1CF77891-D58E-F4E7-382B-23AD7B774107}"/>
                    </a:ext>
                  </a:extLst>
                </p:cNvPr>
                <p:cNvSpPr/>
                <p:nvPr/>
              </p:nvSpPr>
              <p:spPr>
                <a:xfrm>
                  <a:off x="41909585" y="5552245"/>
                  <a:ext cx="5483459" cy="5354053"/>
                </a:xfrm>
                <a:custGeom>
                  <a:avLst/>
                  <a:gdLst>
                    <a:gd name="connsiteX0" fmla="*/ 3185535 w 5483459"/>
                    <a:gd name="connsiteY0" fmla="*/ 533 h 5354053"/>
                    <a:gd name="connsiteX1" fmla="*/ 3289719 w 5483459"/>
                    <a:gd name="connsiteY1" fmla="*/ 124656 h 5354053"/>
                    <a:gd name="connsiteX2" fmla="*/ 3746919 w 5483459"/>
                    <a:gd name="connsiteY2" fmla="*/ 289756 h 5354053"/>
                    <a:gd name="connsiteX3" fmla="*/ 4051719 w 5483459"/>
                    <a:gd name="connsiteY3" fmla="*/ 619956 h 5354053"/>
                    <a:gd name="connsiteX4" fmla="*/ 4445415 w 5483459"/>
                    <a:gd name="connsiteY4" fmla="*/ 746956 h 5354053"/>
                    <a:gd name="connsiteX5" fmla="*/ 4826415 w 5483459"/>
                    <a:gd name="connsiteY5" fmla="*/ 569156 h 5354053"/>
                    <a:gd name="connsiteX6" fmla="*/ 4585119 w 5483459"/>
                    <a:gd name="connsiteY6" fmla="*/ 2321756 h 5354053"/>
                    <a:gd name="connsiteX7" fmla="*/ 5042319 w 5483459"/>
                    <a:gd name="connsiteY7" fmla="*/ 4023556 h 5354053"/>
                    <a:gd name="connsiteX8" fmla="*/ 5466243 w 5483459"/>
                    <a:gd name="connsiteY8" fmla="*/ 4267598 h 5354053"/>
                    <a:gd name="connsiteX9" fmla="*/ 5483459 w 5483459"/>
                    <a:gd name="connsiteY9" fmla="*/ 4282637 h 5354053"/>
                    <a:gd name="connsiteX10" fmla="*/ 5408363 w 5483459"/>
                    <a:gd name="connsiteY10" fmla="*/ 4352435 h 5354053"/>
                    <a:gd name="connsiteX11" fmla="*/ 5220115 w 5483459"/>
                    <a:gd name="connsiteY11" fmla="*/ 4544256 h 5354053"/>
                    <a:gd name="connsiteX12" fmla="*/ 5201063 w 5483459"/>
                    <a:gd name="connsiteY12" fmla="*/ 4687131 h 5354053"/>
                    <a:gd name="connsiteX13" fmla="*/ 4896263 w 5483459"/>
                    <a:gd name="connsiteY13" fmla="*/ 4734756 h 5354053"/>
                    <a:gd name="connsiteX14" fmla="*/ 4534315 w 5483459"/>
                    <a:gd name="connsiteY14" fmla="*/ 4849056 h 5354053"/>
                    <a:gd name="connsiteX15" fmla="*/ 4400967 w 5483459"/>
                    <a:gd name="connsiteY15" fmla="*/ 4734756 h 5354053"/>
                    <a:gd name="connsiteX16" fmla="*/ 3734215 w 5483459"/>
                    <a:gd name="connsiteY16" fmla="*/ 5039556 h 5354053"/>
                    <a:gd name="connsiteX17" fmla="*/ 3705639 w 5483459"/>
                    <a:gd name="connsiteY17" fmla="*/ 5211006 h 5354053"/>
                    <a:gd name="connsiteX18" fmla="*/ 3457991 w 5483459"/>
                    <a:gd name="connsiteY18" fmla="*/ 5353881 h 5354053"/>
                    <a:gd name="connsiteX19" fmla="*/ 3251415 w 5483459"/>
                    <a:gd name="connsiteY19" fmla="*/ 5180645 h 5354053"/>
                    <a:gd name="connsiteX20" fmla="*/ 3240163 w 5483459"/>
                    <a:gd name="connsiteY20" fmla="*/ 5172539 h 5354053"/>
                    <a:gd name="connsiteX21" fmla="*/ 3240463 w 5483459"/>
                    <a:gd name="connsiteY21" fmla="*/ 5171604 h 5354053"/>
                    <a:gd name="connsiteX22" fmla="*/ 3365915 w 5483459"/>
                    <a:gd name="connsiteY22" fmla="*/ 4506156 h 5354053"/>
                    <a:gd name="connsiteX23" fmla="*/ 3073815 w 5483459"/>
                    <a:gd name="connsiteY23" fmla="*/ 4455356 h 5354053"/>
                    <a:gd name="connsiteX24" fmla="*/ 3010315 w 5483459"/>
                    <a:gd name="connsiteY24" fmla="*/ 4175956 h 5354053"/>
                    <a:gd name="connsiteX25" fmla="*/ 2769015 w 5483459"/>
                    <a:gd name="connsiteY25" fmla="*/ 4366456 h 5354053"/>
                    <a:gd name="connsiteX26" fmla="*/ 2362615 w 5483459"/>
                    <a:gd name="connsiteY26" fmla="*/ 4544256 h 5354053"/>
                    <a:gd name="connsiteX27" fmla="*/ 1994315 w 5483459"/>
                    <a:gd name="connsiteY27" fmla="*/ 4544256 h 5354053"/>
                    <a:gd name="connsiteX28" fmla="*/ 1638715 w 5483459"/>
                    <a:gd name="connsiteY28" fmla="*/ 4277556 h 5354053"/>
                    <a:gd name="connsiteX29" fmla="*/ 1308515 w 5483459"/>
                    <a:gd name="connsiteY29" fmla="*/ 4404556 h 5354053"/>
                    <a:gd name="connsiteX30" fmla="*/ 622715 w 5483459"/>
                    <a:gd name="connsiteY30" fmla="*/ 4417256 h 5354053"/>
                    <a:gd name="connsiteX31" fmla="*/ 296783 w 5483459"/>
                    <a:gd name="connsiteY31" fmla="*/ 4519650 h 5354053"/>
                    <a:gd name="connsiteX32" fmla="*/ 253891 w 5483459"/>
                    <a:gd name="connsiteY32" fmla="*/ 4532213 h 5354053"/>
                    <a:gd name="connsiteX33" fmla="*/ 218727 w 5483459"/>
                    <a:gd name="connsiteY33" fmla="*/ 4501456 h 5354053"/>
                    <a:gd name="connsiteX34" fmla="*/ 190919 w 5483459"/>
                    <a:gd name="connsiteY34" fmla="*/ 4455357 h 5354053"/>
                    <a:gd name="connsiteX35" fmla="*/ 140119 w 5483459"/>
                    <a:gd name="connsiteY35" fmla="*/ 3947356 h 5354053"/>
                    <a:gd name="connsiteX36" fmla="*/ 415 w 5483459"/>
                    <a:gd name="connsiteY36" fmla="*/ 3744156 h 5354053"/>
                    <a:gd name="connsiteX37" fmla="*/ 114719 w 5483459"/>
                    <a:gd name="connsiteY37" fmla="*/ 3553656 h 5354053"/>
                    <a:gd name="connsiteX38" fmla="*/ 546519 w 5483459"/>
                    <a:gd name="connsiteY38" fmla="*/ 3147257 h 5354053"/>
                    <a:gd name="connsiteX39" fmla="*/ 775119 w 5483459"/>
                    <a:gd name="connsiteY39" fmla="*/ 3223457 h 5354053"/>
                    <a:gd name="connsiteX40" fmla="*/ 965615 w 5483459"/>
                    <a:gd name="connsiteY40" fmla="*/ 3109157 h 5354053"/>
                    <a:gd name="connsiteX41" fmla="*/ 1245015 w 5483459"/>
                    <a:gd name="connsiteY41" fmla="*/ 2740856 h 5354053"/>
                    <a:gd name="connsiteX42" fmla="*/ 1346615 w 5483459"/>
                    <a:gd name="connsiteY42" fmla="*/ 1978856 h 5354053"/>
                    <a:gd name="connsiteX43" fmla="*/ 1181519 w 5483459"/>
                    <a:gd name="connsiteY43" fmla="*/ 1661356 h 5354053"/>
                    <a:gd name="connsiteX44" fmla="*/ 1372015 w 5483459"/>
                    <a:gd name="connsiteY44" fmla="*/ 1483556 h 5354053"/>
                    <a:gd name="connsiteX45" fmla="*/ 1410119 w 5483459"/>
                    <a:gd name="connsiteY45" fmla="*/ 1166056 h 5354053"/>
                    <a:gd name="connsiteX46" fmla="*/ 1753015 w 5483459"/>
                    <a:gd name="connsiteY46" fmla="*/ 1445456 h 5354053"/>
                    <a:gd name="connsiteX47" fmla="*/ 1968919 w 5483459"/>
                    <a:gd name="connsiteY47" fmla="*/ 1293056 h 5354053"/>
                    <a:gd name="connsiteX48" fmla="*/ 2210215 w 5483459"/>
                    <a:gd name="connsiteY48" fmla="*/ 1293056 h 5354053"/>
                    <a:gd name="connsiteX49" fmla="*/ 2311815 w 5483459"/>
                    <a:gd name="connsiteY49" fmla="*/ 1496256 h 5354053"/>
                    <a:gd name="connsiteX50" fmla="*/ 2311815 w 5483459"/>
                    <a:gd name="connsiteY50" fmla="*/ 1775656 h 5354053"/>
                    <a:gd name="connsiteX51" fmla="*/ 2400719 w 5483459"/>
                    <a:gd name="connsiteY51" fmla="*/ 2550356 h 5354053"/>
                    <a:gd name="connsiteX52" fmla="*/ 2692815 w 5483459"/>
                    <a:gd name="connsiteY52" fmla="*/ 2855156 h 5354053"/>
                    <a:gd name="connsiteX53" fmla="*/ 2921415 w 5483459"/>
                    <a:gd name="connsiteY53" fmla="*/ 2740856 h 5354053"/>
                    <a:gd name="connsiteX54" fmla="*/ 3061119 w 5483459"/>
                    <a:gd name="connsiteY54" fmla="*/ 2156656 h 5354053"/>
                    <a:gd name="connsiteX55" fmla="*/ 3315119 w 5483459"/>
                    <a:gd name="connsiteY55" fmla="*/ 2448756 h 5354053"/>
                    <a:gd name="connsiteX56" fmla="*/ 3556415 w 5483459"/>
                    <a:gd name="connsiteY56" fmla="*/ 2474156 h 5354053"/>
                    <a:gd name="connsiteX57" fmla="*/ 3797719 w 5483459"/>
                    <a:gd name="connsiteY57" fmla="*/ 2702756 h 5354053"/>
                    <a:gd name="connsiteX58" fmla="*/ 4115215 w 5483459"/>
                    <a:gd name="connsiteY58" fmla="*/ 2423356 h 5354053"/>
                    <a:gd name="connsiteX59" fmla="*/ 4191415 w 5483459"/>
                    <a:gd name="connsiteY59" fmla="*/ 1686756 h 5354053"/>
                    <a:gd name="connsiteX60" fmla="*/ 4191415 w 5483459"/>
                    <a:gd name="connsiteY60" fmla="*/ 1343856 h 5354053"/>
                    <a:gd name="connsiteX61" fmla="*/ 3937415 w 5483459"/>
                    <a:gd name="connsiteY61" fmla="*/ 1089856 h 5354053"/>
                    <a:gd name="connsiteX62" fmla="*/ 3696119 w 5483459"/>
                    <a:gd name="connsiteY62" fmla="*/ 1394656 h 5354053"/>
                    <a:gd name="connsiteX63" fmla="*/ 3200815 w 5483459"/>
                    <a:gd name="connsiteY63" fmla="*/ 1470856 h 5354053"/>
                    <a:gd name="connsiteX64" fmla="*/ 2718215 w 5483459"/>
                    <a:gd name="connsiteY64" fmla="*/ 1610556 h 5354053"/>
                    <a:gd name="connsiteX65" fmla="*/ 2896015 w 5483459"/>
                    <a:gd name="connsiteY65" fmla="*/ 581856 h 5354053"/>
                    <a:gd name="connsiteX66" fmla="*/ 3150015 w 5483459"/>
                    <a:gd name="connsiteY66" fmla="*/ 23056 h 5354053"/>
                    <a:gd name="connsiteX67" fmla="*/ 3185535 w 5483459"/>
                    <a:gd name="connsiteY67" fmla="*/ 533 h 535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5483459" h="5354053">
                      <a:moveTo>
                        <a:pt x="3185535" y="533"/>
                      </a:moveTo>
                      <a:cubicBezTo>
                        <a:pt x="3210735" y="7975"/>
                        <a:pt x="3215103" y="91319"/>
                        <a:pt x="3289719" y="124656"/>
                      </a:cubicBezTo>
                      <a:cubicBezTo>
                        <a:pt x="3389199" y="169106"/>
                        <a:pt x="3619919" y="207206"/>
                        <a:pt x="3746919" y="289756"/>
                      </a:cubicBezTo>
                      <a:cubicBezTo>
                        <a:pt x="3873919" y="372306"/>
                        <a:pt x="3935303" y="543756"/>
                        <a:pt x="4051719" y="619956"/>
                      </a:cubicBezTo>
                      <a:cubicBezTo>
                        <a:pt x="4168135" y="696156"/>
                        <a:pt x="4316303" y="755423"/>
                        <a:pt x="4445415" y="746956"/>
                      </a:cubicBezTo>
                      <a:cubicBezTo>
                        <a:pt x="4574535" y="738489"/>
                        <a:pt x="4803135" y="306689"/>
                        <a:pt x="4826415" y="569156"/>
                      </a:cubicBezTo>
                      <a:cubicBezTo>
                        <a:pt x="4849703" y="831623"/>
                        <a:pt x="4549135" y="1746023"/>
                        <a:pt x="4585119" y="2321756"/>
                      </a:cubicBezTo>
                      <a:cubicBezTo>
                        <a:pt x="4621103" y="2897489"/>
                        <a:pt x="4885687" y="3689124"/>
                        <a:pt x="5042319" y="4023556"/>
                      </a:cubicBezTo>
                      <a:cubicBezTo>
                        <a:pt x="5179371" y="4316185"/>
                        <a:pt x="5327767" y="4166399"/>
                        <a:pt x="5466243" y="4267598"/>
                      </a:cubicBezTo>
                      <a:lnTo>
                        <a:pt x="5483459" y="4282637"/>
                      </a:lnTo>
                      <a:lnTo>
                        <a:pt x="5408363" y="4352435"/>
                      </a:lnTo>
                      <a:cubicBezTo>
                        <a:pt x="5328759" y="4431891"/>
                        <a:pt x="5264167" y="4509728"/>
                        <a:pt x="5220115" y="4544256"/>
                      </a:cubicBezTo>
                      <a:cubicBezTo>
                        <a:pt x="5102639" y="4636331"/>
                        <a:pt x="5255039" y="4655381"/>
                        <a:pt x="5201063" y="4687131"/>
                      </a:cubicBezTo>
                      <a:cubicBezTo>
                        <a:pt x="5147091" y="4718881"/>
                        <a:pt x="5007391" y="4707769"/>
                        <a:pt x="4896263" y="4734756"/>
                      </a:cubicBezTo>
                      <a:cubicBezTo>
                        <a:pt x="4785139" y="4761743"/>
                        <a:pt x="4616863" y="4849056"/>
                        <a:pt x="4534315" y="4849056"/>
                      </a:cubicBezTo>
                      <a:cubicBezTo>
                        <a:pt x="4451767" y="4849056"/>
                        <a:pt x="4534315" y="4703006"/>
                        <a:pt x="4400967" y="4734756"/>
                      </a:cubicBezTo>
                      <a:cubicBezTo>
                        <a:pt x="4267615" y="4766506"/>
                        <a:pt x="3850103" y="4960181"/>
                        <a:pt x="3734215" y="5039556"/>
                      </a:cubicBezTo>
                      <a:cubicBezTo>
                        <a:pt x="3618327" y="5118931"/>
                        <a:pt x="3751679" y="5158619"/>
                        <a:pt x="3705639" y="5211006"/>
                      </a:cubicBezTo>
                      <a:cubicBezTo>
                        <a:pt x="3659603" y="5263393"/>
                        <a:pt x="3584991" y="5358643"/>
                        <a:pt x="3457991" y="5353881"/>
                      </a:cubicBezTo>
                      <a:cubicBezTo>
                        <a:pt x="3394491" y="5351500"/>
                        <a:pt x="3331387" y="5251488"/>
                        <a:pt x="3251415" y="5180645"/>
                      </a:cubicBezTo>
                      <a:lnTo>
                        <a:pt x="3240163" y="5172539"/>
                      </a:lnTo>
                      <a:lnTo>
                        <a:pt x="3240463" y="5171604"/>
                      </a:lnTo>
                      <a:cubicBezTo>
                        <a:pt x="3306183" y="4956675"/>
                        <a:pt x="3386287" y="4622837"/>
                        <a:pt x="3365915" y="4506156"/>
                      </a:cubicBezTo>
                      <a:cubicBezTo>
                        <a:pt x="3342631" y="4372806"/>
                        <a:pt x="3133083" y="4510389"/>
                        <a:pt x="3073815" y="4455356"/>
                      </a:cubicBezTo>
                      <a:cubicBezTo>
                        <a:pt x="3014547" y="4400323"/>
                        <a:pt x="3061115" y="4190773"/>
                        <a:pt x="3010315" y="4175956"/>
                      </a:cubicBezTo>
                      <a:cubicBezTo>
                        <a:pt x="2959515" y="4161139"/>
                        <a:pt x="2876967" y="4305073"/>
                        <a:pt x="2769015" y="4366456"/>
                      </a:cubicBezTo>
                      <a:cubicBezTo>
                        <a:pt x="2661063" y="4427839"/>
                        <a:pt x="2491731" y="4514623"/>
                        <a:pt x="2362615" y="4544256"/>
                      </a:cubicBezTo>
                      <a:cubicBezTo>
                        <a:pt x="2233499" y="4573889"/>
                        <a:pt x="2114967" y="4588706"/>
                        <a:pt x="1994315" y="4544256"/>
                      </a:cubicBezTo>
                      <a:cubicBezTo>
                        <a:pt x="1873663" y="4499806"/>
                        <a:pt x="1753015" y="4300839"/>
                        <a:pt x="1638715" y="4277556"/>
                      </a:cubicBezTo>
                      <a:cubicBezTo>
                        <a:pt x="1524415" y="4254273"/>
                        <a:pt x="1477847" y="4381273"/>
                        <a:pt x="1308515" y="4404556"/>
                      </a:cubicBezTo>
                      <a:cubicBezTo>
                        <a:pt x="1139183" y="4427839"/>
                        <a:pt x="832263" y="4387623"/>
                        <a:pt x="622715" y="4417256"/>
                      </a:cubicBezTo>
                      <a:cubicBezTo>
                        <a:pt x="465555" y="4439481"/>
                        <a:pt x="470315" y="4466468"/>
                        <a:pt x="296783" y="4519650"/>
                      </a:cubicBezTo>
                      <a:lnTo>
                        <a:pt x="253891" y="4532213"/>
                      </a:lnTo>
                      <a:lnTo>
                        <a:pt x="218727" y="4501456"/>
                      </a:lnTo>
                      <a:cubicBezTo>
                        <a:pt x="207323" y="4488397"/>
                        <a:pt x="197799" y="4473348"/>
                        <a:pt x="190919" y="4455357"/>
                      </a:cubicBezTo>
                      <a:cubicBezTo>
                        <a:pt x="135887" y="4311423"/>
                        <a:pt x="171863" y="4065889"/>
                        <a:pt x="140119" y="3947356"/>
                      </a:cubicBezTo>
                      <a:cubicBezTo>
                        <a:pt x="108367" y="3828824"/>
                        <a:pt x="4647" y="3809774"/>
                        <a:pt x="415" y="3744156"/>
                      </a:cubicBezTo>
                      <a:cubicBezTo>
                        <a:pt x="-3817" y="3678540"/>
                        <a:pt x="23703" y="3653140"/>
                        <a:pt x="114719" y="3553656"/>
                      </a:cubicBezTo>
                      <a:cubicBezTo>
                        <a:pt x="205735" y="3454173"/>
                        <a:pt x="436447" y="3202289"/>
                        <a:pt x="546519" y="3147257"/>
                      </a:cubicBezTo>
                      <a:cubicBezTo>
                        <a:pt x="656583" y="3092223"/>
                        <a:pt x="705263" y="3229807"/>
                        <a:pt x="775119" y="3223457"/>
                      </a:cubicBezTo>
                      <a:cubicBezTo>
                        <a:pt x="844967" y="3217107"/>
                        <a:pt x="887303" y="3189589"/>
                        <a:pt x="965615" y="3109157"/>
                      </a:cubicBezTo>
                      <a:cubicBezTo>
                        <a:pt x="1043935" y="3028723"/>
                        <a:pt x="1181519" y="2929239"/>
                        <a:pt x="1245015" y="2740856"/>
                      </a:cubicBezTo>
                      <a:cubicBezTo>
                        <a:pt x="1308519" y="2552473"/>
                        <a:pt x="1357199" y="2158773"/>
                        <a:pt x="1346615" y="1978856"/>
                      </a:cubicBezTo>
                      <a:cubicBezTo>
                        <a:pt x="1336031" y="1798939"/>
                        <a:pt x="1177287" y="1743906"/>
                        <a:pt x="1181519" y="1661356"/>
                      </a:cubicBezTo>
                      <a:cubicBezTo>
                        <a:pt x="1185751" y="1578806"/>
                        <a:pt x="1333919" y="1566106"/>
                        <a:pt x="1372015" y="1483556"/>
                      </a:cubicBezTo>
                      <a:cubicBezTo>
                        <a:pt x="1410119" y="1401006"/>
                        <a:pt x="1346615" y="1172406"/>
                        <a:pt x="1410119" y="1166056"/>
                      </a:cubicBezTo>
                      <a:cubicBezTo>
                        <a:pt x="1473615" y="1159706"/>
                        <a:pt x="1659887" y="1424289"/>
                        <a:pt x="1753015" y="1445456"/>
                      </a:cubicBezTo>
                      <a:cubicBezTo>
                        <a:pt x="1846151" y="1466623"/>
                        <a:pt x="1892719" y="1318456"/>
                        <a:pt x="1968919" y="1293056"/>
                      </a:cubicBezTo>
                      <a:cubicBezTo>
                        <a:pt x="2045119" y="1267656"/>
                        <a:pt x="2153063" y="1259189"/>
                        <a:pt x="2210215" y="1293056"/>
                      </a:cubicBezTo>
                      <a:cubicBezTo>
                        <a:pt x="2267367" y="1326923"/>
                        <a:pt x="2294887" y="1415823"/>
                        <a:pt x="2311815" y="1496256"/>
                      </a:cubicBezTo>
                      <a:cubicBezTo>
                        <a:pt x="2328751" y="1576689"/>
                        <a:pt x="2296999" y="1599973"/>
                        <a:pt x="2311815" y="1775656"/>
                      </a:cubicBezTo>
                      <a:cubicBezTo>
                        <a:pt x="2326631" y="1951339"/>
                        <a:pt x="2337215" y="2370439"/>
                        <a:pt x="2400719" y="2550356"/>
                      </a:cubicBezTo>
                      <a:cubicBezTo>
                        <a:pt x="2464215" y="2730273"/>
                        <a:pt x="2606031" y="2823406"/>
                        <a:pt x="2692815" y="2855156"/>
                      </a:cubicBezTo>
                      <a:cubicBezTo>
                        <a:pt x="2779599" y="2886907"/>
                        <a:pt x="2860031" y="2857274"/>
                        <a:pt x="2921415" y="2740856"/>
                      </a:cubicBezTo>
                      <a:cubicBezTo>
                        <a:pt x="2982799" y="2624439"/>
                        <a:pt x="2995503" y="2205339"/>
                        <a:pt x="3061119" y="2156656"/>
                      </a:cubicBezTo>
                      <a:cubicBezTo>
                        <a:pt x="3126735" y="2107973"/>
                        <a:pt x="3232567" y="2395839"/>
                        <a:pt x="3315119" y="2448756"/>
                      </a:cubicBezTo>
                      <a:cubicBezTo>
                        <a:pt x="3397663" y="2501673"/>
                        <a:pt x="3475983" y="2431823"/>
                        <a:pt x="3556415" y="2474156"/>
                      </a:cubicBezTo>
                      <a:cubicBezTo>
                        <a:pt x="3636847" y="2516489"/>
                        <a:pt x="3704583" y="2711223"/>
                        <a:pt x="3797719" y="2702756"/>
                      </a:cubicBezTo>
                      <a:cubicBezTo>
                        <a:pt x="3890847" y="2694289"/>
                        <a:pt x="4049599" y="2592689"/>
                        <a:pt x="4115215" y="2423356"/>
                      </a:cubicBezTo>
                      <a:cubicBezTo>
                        <a:pt x="4180831" y="2254023"/>
                        <a:pt x="4178719" y="1866673"/>
                        <a:pt x="4191415" y="1686756"/>
                      </a:cubicBezTo>
                      <a:cubicBezTo>
                        <a:pt x="4204119" y="1506839"/>
                        <a:pt x="4233751" y="1443339"/>
                        <a:pt x="4191415" y="1343856"/>
                      </a:cubicBezTo>
                      <a:cubicBezTo>
                        <a:pt x="4149087" y="1244373"/>
                        <a:pt x="4019967" y="1081389"/>
                        <a:pt x="3937415" y="1089856"/>
                      </a:cubicBezTo>
                      <a:cubicBezTo>
                        <a:pt x="3854863" y="1098323"/>
                        <a:pt x="3818887" y="1331156"/>
                        <a:pt x="3696119" y="1394656"/>
                      </a:cubicBezTo>
                      <a:cubicBezTo>
                        <a:pt x="3573351" y="1458156"/>
                        <a:pt x="3363799" y="1434873"/>
                        <a:pt x="3200815" y="1470856"/>
                      </a:cubicBezTo>
                      <a:cubicBezTo>
                        <a:pt x="3037831" y="1506839"/>
                        <a:pt x="2769015" y="1758723"/>
                        <a:pt x="2718215" y="1610556"/>
                      </a:cubicBezTo>
                      <a:cubicBezTo>
                        <a:pt x="2667415" y="1462389"/>
                        <a:pt x="2824047" y="846439"/>
                        <a:pt x="2896015" y="581856"/>
                      </a:cubicBezTo>
                      <a:cubicBezTo>
                        <a:pt x="2967983" y="317273"/>
                        <a:pt x="3084399" y="99256"/>
                        <a:pt x="3150015" y="23056"/>
                      </a:cubicBezTo>
                      <a:cubicBezTo>
                        <a:pt x="3166423" y="4006"/>
                        <a:pt x="3177135" y="-1947"/>
                        <a:pt x="3185535" y="53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5" name="フリーフォーム: 図形 1984">
                  <a:extLst>
                    <a:ext uri="{FF2B5EF4-FFF2-40B4-BE49-F238E27FC236}">
                      <a16:creationId xmlns:a16="http://schemas.microsoft.com/office/drawing/2014/main" id="{B265B286-74FA-E1C4-FBCE-485D0EB5B8FC}"/>
                    </a:ext>
                  </a:extLst>
                </p:cNvPr>
                <p:cNvSpPr/>
                <p:nvPr/>
              </p:nvSpPr>
              <p:spPr>
                <a:xfrm>
                  <a:off x="24746232" y="28439945"/>
                  <a:ext cx="3674733" cy="5604734"/>
                </a:xfrm>
                <a:custGeom>
                  <a:avLst/>
                  <a:gdLst>
                    <a:gd name="connsiteX0" fmla="*/ 2248808 w 3674733"/>
                    <a:gd name="connsiteY0" fmla="*/ 4060320 h 5604734"/>
                    <a:gd name="connsiteX1" fmla="*/ 2295244 w 3674733"/>
                    <a:gd name="connsiteY1" fmla="*/ 4192704 h 5604734"/>
                    <a:gd name="connsiteX2" fmla="*/ 1923768 w 3674733"/>
                    <a:gd name="connsiteY2" fmla="*/ 4830878 h 5604734"/>
                    <a:gd name="connsiteX3" fmla="*/ 2085692 w 3674733"/>
                    <a:gd name="connsiteY3" fmla="*/ 5297606 h 5604734"/>
                    <a:gd name="connsiteX4" fmla="*/ 1533244 w 3674733"/>
                    <a:gd name="connsiteY4" fmla="*/ 5602406 h 5604734"/>
                    <a:gd name="connsiteX5" fmla="*/ 1323692 w 3674733"/>
                    <a:gd name="connsiteY5" fmla="*/ 5430954 h 5604734"/>
                    <a:gd name="connsiteX6" fmla="*/ 1199868 w 3674733"/>
                    <a:gd name="connsiteY6" fmla="*/ 5297606 h 5604734"/>
                    <a:gd name="connsiteX7" fmla="*/ 1237968 w 3674733"/>
                    <a:gd name="connsiteY7" fmla="*/ 5107104 h 5604734"/>
                    <a:gd name="connsiteX8" fmla="*/ 1437992 w 3674733"/>
                    <a:gd name="connsiteY8" fmla="*/ 5069004 h 5604734"/>
                    <a:gd name="connsiteX9" fmla="*/ 1628492 w 3674733"/>
                    <a:gd name="connsiteY9" fmla="*/ 4630854 h 5604734"/>
                    <a:gd name="connsiteX10" fmla="*/ 1904718 w 3674733"/>
                    <a:gd name="connsiteY10" fmla="*/ 4335578 h 5604734"/>
                    <a:gd name="connsiteX11" fmla="*/ 2199992 w 3674733"/>
                    <a:gd name="connsiteY11" fmla="*/ 4068878 h 5604734"/>
                    <a:gd name="connsiteX12" fmla="*/ 2248808 w 3674733"/>
                    <a:gd name="connsiteY12" fmla="*/ 4060320 h 5604734"/>
                    <a:gd name="connsiteX13" fmla="*/ 1328352 w 3674733"/>
                    <a:gd name="connsiteY13" fmla="*/ 606 h 5604734"/>
                    <a:gd name="connsiteX14" fmla="*/ 1402836 w 3674733"/>
                    <a:gd name="connsiteY14" fmla="*/ 2002 h 5604734"/>
                    <a:gd name="connsiteX15" fmla="*/ 1607228 w 3674733"/>
                    <a:gd name="connsiteY15" fmla="*/ 52734 h 5604734"/>
                    <a:gd name="connsiteX16" fmla="*/ 1708872 w 3674733"/>
                    <a:gd name="connsiteY16" fmla="*/ 100430 h 5604734"/>
                    <a:gd name="connsiteX17" fmla="*/ 1713052 w 3674733"/>
                    <a:gd name="connsiteY17" fmla="*/ 97606 h 5604734"/>
                    <a:gd name="connsiteX18" fmla="*/ 1910116 w 3674733"/>
                    <a:gd name="connsiteY18" fmla="*/ 110636 h 5604734"/>
                    <a:gd name="connsiteX19" fmla="*/ 1929302 w 3674733"/>
                    <a:gd name="connsiteY19" fmla="*/ 115652 h 5604734"/>
                    <a:gd name="connsiteX20" fmla="*/ 1918588 w 3674733"/>
                    <a:gd name="connsiteY20" fmla="*/ 138864 h 5604734"/>
                    <a:gd name="connsiteX21" fmla="*/ 1862808 w 3674733"/>
                    <a:gd name="connsiteY21" fmla="*/ 295074 h 5604734"/>
                    <a:gd name="connsiteX22" fmla="*/ 1839948 w 3674733"/>
                    <a:gd name="connsiteY22" fmla="*/ 416994 h 5604734"/>
                    <a:gd name="connsiteX23" fmla="*/ 1999968 w 3674733"/>
                    <a:gd name="connsiteY23" fmla="*/ 660834 h 5604734"/>
                    <a:gd name="connsiteX24" fmla="*/ 2335248 w 3674733"/>
                    <a:gd name="connsiteY24" fmla="*/ 615114 h 5604734"/>
                    <a:gd name="connsiteX25" fmla="*/ 2373348 w 3674733"/>
                    <a:gd name="connsiteY25" fmla="*/ 1026594 h 5604734"/>
                    <a:gd name="connsiteX26" fmla="*/ 2076168 w 3674733"/>
                    <a:gd name="connsiteY26" fmla="*/ 1064694 h 5604734"/>
                    <a:gd name="connsiteX27" fmla="*/ 2053308 w 3674733"/>
                    <a:gd name="connsiteY27" fmla="*/ 1399974 h 5604734"/>
                    <a:gd name="connsiteX28" fmla="*/ 2426688 w 3674733"/>
                    <a:gd name="connsiteY28" fmla="*/ 1636194 h 5604734"/>
                    <a:gd name="connsiteX29" fmla="*/ 2769588 w 3674733"/>
                    <a:gd name="connsiteY29" fmla="*/ 1704774 h 5604734"/>
                    <a:gd name="connsiteX30" fmla="*/ 2899128 w 3674733"/>
                    <a:gd name="connsiteY30" fmla="*/ 2009574 h 5604734"/>
                    <a:gd name="connsiteX31" fmla="*/ 3417288 w 3674733"/>
                    <a:gd name="connsiteY31" fmla="*/ 2139114 h 5604734"/>
                    <a:gd name="connsiteX32" fmla="*/ 3318228 w 3674733"/>
                    <a:gd name="connsiteY32" fmla="*/ 2474394 h 5604734"/>
                    <a:gd name="connsiteX33" fmla="*/ 3310608 w 3674733"/>
                    <a:gd name="connsiteY33" fmla="*/ 2802054 h 5604734"/>
                    <a:gd name="connsiteX34" fmla="*/ 3569688 w 3674733"/>
                    <a:gd name="connsiteY34" fmla="*/ 2885874 h 5604734"/>
                    <a:gd name="connsiteX35" fmla="*/ 3523968 w 3674733"/>
                    <a:gd name="connsiteY35" fmla="*/ 3266874 h 5604734"/>
                    <a:gd name="connsiteX36" fmla="*/ 3661128 w 3674733"/>
                    <a:gd name="connsiteY36" fmla="*/ 3571674 h 5604734"/>
                    <a:gd name="connsiteX37" fmla="*/ 3601634 w 3674733"/>
                    <a:gd name="connsiteY37" fmla="*/ 3893030 h 5604734"/>
                    <a:gd name="connsiteX38" fmla="*/ 3584208 w 3674733"/>
                    <a:gd name="connsiteY38" fmla="*/ 3907836 h 5604734"/>
                    <a:gd name="connsiteX39" fmla="*/ 3567688 w 3674733"/>
                    <a:gd name="connsiteY39" fmla="*/ 3870370 h 5604734"/>
                    <a:gd name="connsiteX40" fmla="*/ 3381092 w 3674733"/>
                    <a:gd name="connsiteY40" fmla="*/ 3697404 h 5604734"/>
                    <a:gd name="connsiteX41" fmla="*/ 3047720 w 3674733"/>
                    <a:gd name="connsiteY41" fmla="*/ 3706930 h 5604734"/>
                    <a:gd name="connsiteX42" fmla="*/ 2876268 w 3674733"/>
                    <a:gd name="connsiteY42" fmla="*/ 3849804 h 5604734"/>
                    <a:gd name="connsiteX43" fmla="*/ 2428592 w 3674733"/>
                    <a:gd name="connsiteY43" fmla="*/ 3945054 h 5604734"/>
                    <a:gd name="connsiteX44" fmla="*/ 2142844 w 3674733"/>
                    <a:gd name="connsiteY44" fmla="*/ 3926004 h 5604734"/>
                    <a:gd name="connsiteX45" fmla="*/ 1533244 w 3674733"/>
                    <a:gd name="connsiteY45" fmla="*/ 3516430 h 5604734"/>
                    <a:gd name="connsiteX46" fmla="*/ 933168 w 3674733"/>
                    <a:gd name="connsiteY46" fmla="*/ 3449754 h 5604734"/>
                    <a:gd name="connsiteX47" fmla="*/ 371192 w 3674733"/>
                    <a:gd name="connsiteY47" fmla="*/ 3564054 h 5604734"/>
                    <a:gd name="connsiteX48" fmla="*/ 233154 w 3674733"/>
                    <a:gd name="connsiteY48" fmla="*/ 3603866 h 5604734"/>
                    <a:gd name="connsiteX49" fmla="*/ 191060 w 3674733"/>
                    <a:gd name="connsiteY49" fmla="*/ 3617250 h 5604734"/>
                    <a:gd name="connsiteX50" fmla="*/ 181102 w 3674733"/>
                    <a:gd name="connsiteY50" fmla="*/ 3566570 h 5604734"/>
                    <a:gd name="connsiteX51" fmla="*/ 171168 w 3674733"/>
                    <a:gd name="connsiteY51" fmla="*/ 3487854 h 5604734"/>
                    <a:gd name="connsiteX52" fmla="*/ 3528 w 3674733"/>
                    <a:gd name="connsiteY52" fmla="*/ 3183054 h 5604734"/>
                    <a:gd name="connsiteX53" fmla="*/ 79728 w 3674733"/>
                    <a:gd name="connsiteY53" fmla="*/ 2969694 h 5604734"/>
                    <a:gd name="connsiteX54" fmla="*/ 11148 w 3674733"/>
                    <a:gd name="connsiteY54" fmla="*/ 2596314 h 5604734"/>
                    <a:gd name="connsiteX55" fmla="*/ 361668 w 3674733"/>
                    <a:gd name="connsiteY55" fmla="*/ 2032434 h 5604734"/>
                    <a:gd name="connsiteX56" fmla="*/ 392148 w 3674733"/>
                    <a:gd name="connsiteY56" fmla="*/ 1765734 h 5604734"/>
                    <a:gd name="connsiteX57" fmla="*/ 750288 w 3674733"/>
                    <a:gd name="connsiteY57" fmla="*/ 1438074 h 5604734"/>
                    <a:gd name="connsiteX58" fmla="*/ 582648 w 3674733"/>
                    <a:gd name="connsiteY58" fmla="*/ 988494 h 5604734"/>
                    <a:gd name="connsiteX59" fmla="*/ 536928 w 3674733"/>
                    <a:gd name="connsiteY59" fmla="*/ 500814 h 5604734"/>
                    <a:gd name="connsiteX60" fmla="*/ 453464 w 3674733"/>
                    <a:gd name="connsiteY60" fmla="*/ 348890 h 5604734"/>
                    <a:gd name="connsiteX61" fmla="*/ 411882 w 3674733"/>
                    <a:gd name="connsiteY61" fmla="*/ 271842 h 5604734"/>
                    <a:gd name="connsiteX62" fmla="*/ 533640 w 3674733"/>
                    <a:gd name="connsiteY62" fmla="*/ 216612 h 5604734"/>
                    <a:gd name="connsiteX63" fmla="*/ 818868 w 3674733"/>
                    <a:gd name="connsiteY63" fmla="*/ 125530 h 5604734"/>
                    <a:gd name="connsiteX64" fmla="*/ 1328352 w 3674733"/>
                    <a:gd name="connsiteY64" fmla="*/ 606 h 5604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3674733" h="5604734">
                      <a:moveTo>
                        <a:pt x="2248808" y="4060320"/>
                      </a:moveTo>
                      <a:cubicBezTo>
                        <a:pt x="2295540" y="4062032"/>
                        <a:pt x="2329770" y="4097454"/>
                        <a:pt x="2295244" y="4192704"/>
                      </a:cubicBezTo>
                      <a:cubicBezTo>
                        <a:pt x="2249206" y="4319704"/>
                        <a:pt x="1958692" y="4646730"/>
                        <a:pt x="1923768" y="4830878"/>
                      </a:cubicBezTo>
                      <a:cubicBezTo>
                        <a:pt x="1888844" y="5015030"/>
                        <a:pt x="2150780" y="5169018"/>
                        <a:pt x="2085692" y="5297606"/>
                      </a:cubicBezTo>
                      <a:cubicBezTo>
                        <a:pt x="2020606" y="5426190"/>
                        <a:pt x="1660244" y="5580178"/>
                        <a:pt x="1533244" y="5602406"/>
                      </a:cubicBezTo>
                      <a:cubicBezTo>
                        <a:pt x="1406244" y="5624630"/>
                        <a:pt x="1379256" y="5481754"/>
                        <a:pt x="1323692" y="5430954"/>
                      </a:cubicBezTo>
                      <a:cubicBezTo>
                        <a:pt x="1268132" y="5380154"/>
                        <a:pt x="1214156" y="5351578"/>
                        <a:pt x="1199868" y="5297606"/>
                      </a:cubicBezTo>
                      <a:cubicBezTo>
                        <a:pt x="1185580" y="5243630"/>
                        <a:pt x="1198280" y="5145206"/>
                        <a:pt x="1237968" y="5107104"/>
                      </a:cubicBezTo>
                      <a:cubicBezTo>
                        <a:pt x="1277656" y="5069004"/>
                        <a:pt x="1372906" y="5148378"/>
                        <a:pt x="1437992" y="5069004"/>
                      </a:cubicBezTo>
                      <a:cubicBezTo>
                        <a:pt x="1503080" y="4989630"/>
                        <a:pt x="1550704" y="4753092"/>
                        <a:pt x="1628492" y="4630854"/>
                      </a:cubicBezTo>
                      <a:cubicBezTo>
                        <a:pt x="1706280" y="4508618"/>
                        <a:pt x="1809468" y="4421304"/>
                        <a:pt x="1904718" y="4335578"/>
                      </a:cubicBezTo>
                      <a:cubicBezTo>
                        <a:pt x="1999968" y="4249854"/>
                        <a:pt x="2134906" y="4092690"/>
                        <a:pt x="2199992" y="4068878"/>
                      </a:cubicBezTo>
                      <a:cubicBezTo>
                        <a:pt x="2216264" y="4062926"/>
                        <a:pt x="2233230" y="4059750"/>
                        <a:pt x="2248808" y="4060320"/>
                      </a:cubicBezTo>
                      <a:close/>
                      <a:moveTo>
                        <a:pt x="1328352" y="606"/>
                      </a:moveTo>
                      <a:cubicBezTo>
                        <a:pt x="1352452" y="-494"/>
                        <a:pt x="1377186" y="-138"/>
                        <a:pt x="1402836" y="2002"/>
                      </a:cubicBezTo>
                      <a:cubicBezTo>
                        <a:pt x="1464396" y="7136"/>
                        <a:pt x="1531228" y="22540"/>
                        <a:pt x="1607228" y="52734"/>
                      </a:cubicBezTo>
                      <a:lnTo>
                        <a:pt x="1708872" y="100430"/>
                      </a:lnTo>
                      <a:lnTo>
                        <a:pt x="1713052" y="97606"/>
                      </a:lnTo>
                      <a:cubicBezTo>
                        <a:pt x="1768784" y="69242"/>
                        <a:pt x="1836744" y="90048"/>
                        <a:pt x="1910116" y="110636"/>
                      </a:cubicBezTo>
                      <a:lnTo>
                        <a:pt x="1929302" y="115652"/>
                      </a:lnTo>
                      <a:lnTo>
                        <a:pt x="1918588" y="138864"/>
                      </a:lnTo>
                      <a:cubicBezTo>
                        <a:pt x="1887572" y="204984"/>
                        <a:pt x="1862490" y="261102"/>
                        <a:pt x="1862808" y="295074"/>
                      </a:cubicBezTo>
                      <a:cubicBezTo>
                        <a:pt x="1864078" y="430964"/>
                        <a:pt x="1817088" y="356034"/>
                        <a:pt x="1839948" y="416994"/>
                      </a:cubicBezTo>
                      <a:cubicBezTo>
                        <a:pt x="1862808" y="477954"/>
                        <a:pt x="1917418" y="627814"/>
                        <a:pt x="1999968" y="660834"/>
                      </a:cubicBezTo>
                      <a:cubicBezTo>
                        <a:pt x="2082518" y="693854"/>
                        <a:pt x="2273018" y="554154"/>
                        <a:pt x="2335248" y="615114"/>
                      </a:cubicBezTo>
                      <a:cubicBezTo>
                        <a:pt x="2397478" y="676074"/>
                        <a:pt x="2416528" y="951664"/>
                        <a:pt x="2373348" y="1026594"/>
                      </a:cubicBezTo>
                      <a:cubicBezTo>
                        <a:pt x="2330168" y="1101524"/>
                        <a:pt x="2129508" y="1002464"/>
                        <a:pt x="2076168" y="1064694"/>
                      </a:cubicBezTo>
                      <a:cubicBezTo>
                        <a:pt x="2022828" y="1126924"/>
                        <a:pt x="1994888" y="1304724"/>
                        <a:pt x="2053308" y="1399974"/>
                      </a:cubicBezTo>
                      <a:cubicBezTo>
                        <a:pt x="2111728" y="1495224"/>
                        <a:pt x="2307308" y="1585394"/>
                        <a:pt x="2426688" y="1636194"/>
                      </a:cubicBezTo>
                      <a:cubicBezTo>
                        <a:pt x="2546068" y="1686994"/>
                        <a:pt x="2690848" y="1642544"/>
                        <a:pt x="2769588" y="1704774"/>
                      </a:cubicBezTo>
                      <a:cubicBezTo>
                        <a:pt x="2848328" y="1767004"/>
                        <a:pt x="2791178" y="1937184"/>
                        <a:pt x="2899128" y="2009574"/>
                      </a:cubicBezTo>
                      <a:cubicBezTo>
                        <a:pt x="3007078" y="2081964"/>
                        <a:pt x="3347438" y="2061644"/>
                        <a:pt x="3417288" y="2139114"/>
                      </a:cubicBezTo>
                      <a:cubicBezTo>
                        <a:pt x="3487138" y="2216584"/>
                        <a:pt x="3336008" y="2363904"/>
                        <a:pt x="3318228" y="2474394"/>
                      </a:cubicBezTo>
                      <a:cubicBezTo>
                        <a:pt x="3300448" y="2584884"/>
                        <a:pt x="3268698" y="2733474"/>
                        <a:pt x="3310608" y="2802054"/>
                      </a:cubicBezTo>
                      <a:cubicBezTo>
                        <a:pt x="3352518" y="2870634"/>
                        <a:pt x="3534128" y="2808404"/>
                        <a:pt x="3569688" y="2885874"/>
                      </a:cubicBezTo>
                      <a:cubicBezTo>
                        <a:pt x="3605248" y="2963344"/>
                        <a:pt x="3508728" y="3152574"/>
                        <a:pt x="3523968" y="3266874"/>
                      </a:cubicBezTo>
                      <a:cubicBezTo>
                        <a:pt x="3539208" y="3381174"/>
                        <a:pt x="3725898" y="3440864"/>
                        <a:pt x="3661128" y="3571674"/>
                      </a:cubicBezTo>
                      <a:cubicBezTo>
                        <a:pt x="3620646" y="3653430"/>
                        <a:pt x="3707166" y="3783804"/>
                        <a:pt x="3601634" y="3893030"/>
                      </a:cubicBezTo>
                      <a:lnTo>
                        <a:pt x="3584208" y="3907836"/>
                      </a:lnTo>
                      <a:lnTo>
                        <a:pt x="3567688" y="3870370"/>
                      </a:lnTo>
                      <a:cubicBezTo>
                        <a:pt x="3520992" y="3788066"/>
                        <a:pt x="3438640" y="3733122"/>
                        <a:pt x="3381092" y="3697404"/>
                      </a:cubicBezTo>
                      <a:cubicBezTo>
                        <a:pt x="3289020" y="3640254"/>
                        <a:pt x="3131856" y="3681530"/>
                        <a:pt x="3047720" y="3706930"/>
                      </a:cubicBezTo>
                      <a:cubicBezTo>
                        <a:pt x="2963580" y="3732330"/>
                        <a:pt x="2979456" y="3810118"/>
                        <a:pt x="2876268" y="3849804"/>
                      </a:cubicBezTo>
                      <a:cubicBezTo>
                        <a:pt x="2773080" y="3889490"/>
                        <a:pt x="2550832" y="3932354"/>
                        <a:pt x="2428592" y="3945054"/>
                      </a:cubicBezTo>
                      <a:cubicBezTo>
                        <a:pt x="2306356" y="3957754"/>
                        <a:pt x="2292068" y="3997442"/>
                        <a:pt x="2142844" y="3926004"/>
                      </a:cubicBezTo>
                      <a:cubicBezTo>
                        <a:pt x="1993620" y="3854566"/>
                        <a:pt x="1734856" y="3595804"/>
                        <a:pt x="1533244" y="3516430"/>
                      </a:cubicBezTo>
                      <a:cubicBezTo>
                        <a:pt x="1331632" y="3437054"/>
                        <a:pt x="1126844" y="3441818"/>
                        <a:pt x="933168" y="3449754"/>
                      </a:cubicBezTo>
                      <a:cubicBezTo>
                        <a:pt x="739492" y="3457690"/>
                        <a:pt x="548992" y="3513254"/>
                        <a:pt x="371192" y="3564054"/>
                      </a:cubicBezTo>
                      <a:cubicBezTo>
                        <a:pt x="326742" y="3576754"/>
                        <a:pt x="280010" y="3589950"/>
                        <a:pt x="233154" y="3603866"/>
                      </a:cubicBezTo>
                      <a:lnTo>
                        <a:pt x="191060" y="3617250"/>
                      </a:lnTo>
                      <a:lnTo>
                        <a:pt x="181102" y="3566570"/>
                      </a:lnTo>
                      <a:cubicBezTo>
                        <a:pt x="176010" y="3537920"/>
                        <a:pt x="172280" y="3511508"/>
                        <a:pt x="171168" y="3487854"/>
                      </a:cubicBezTo>
                      <a:cubicBezTo>
                        <a:pt x="162278" y="3298624"/>
                        <a:pt x="18768" y="3269414"/>
                        <a:pt x="3528" y="3183054"/>
                      </a:cubicBezTo>
                      <a:cubicBezTo>
                        <a:pt x="-11712" y="3096694"/>
                        <a:pt x="78458" y="3067484"/>
                        <a:pt x="79728" y="2969694"/>
                      </a:cubicBezTo>
                      <a:cubicBezTo>
                        <a:pt x="80998" y="2871904"/>
                        <a:pt x="-35842" y="2752524"/>
                        <a:pt x="11148" y="2596314"/>
                      </a:cubicBezTo>
                      <a:cubicBezTo>
                        <a:pt x="58138" y="2440104"/>
                        <a:pt x="298168" y="2170864"/>
                        <a:pt x="361668" y="2032434"/>
                      </a:cubicBezTo>
                      <a:cubicBezTo>
                        <a:pt x="425168" y="1894004"/>
                        <a:pt x="327378" y="1864794"/>
                        <a:pt x="392148" y="1765734"/>
                      </a:cubicBezTo>
                      <a:cubicBezTo>
                        <a:pt x="456918" y="1666674"/>
                        <a:pt x="718538" y="1567614"/>
                        <a:pt x="750288" y="1438074"/>
                      </a:cubicBezTo>
                      <a:cubicBezTo>
                        <a:pt x="782038" y="1308534"/>
                        <a:pt x="618208" y="1144704"/>
                        <a:pt x="582648" y="988494"/>
                      </a:cubicBezTo>
                      <a:cubicBezTo>
                        <a:pt x="547088" y="832284"/>
                        <a:pt x="665198" y="682424"/>
                        <a:pt x="536928" y="500814"/>
                      </a:cubicBezTo>
                      <a:cubicBezTo>
                        <a:pt x="504860" y="455412"/>
                        <a:pt x="480810" y="403420"/>
                        <a:pt x="453464" y="348890"/>
                      </a:cubicBezTo>
                      <a:lnTo>
                        <a:pt x="411882" y="271842"/>
                      </a:lnTo>
                      <a:lnTo>
                        <a:pt x="533640" y="216612"/>
                      </a:lnTo>
                      <a:cubicBezTo>
                        <a:pt x="630650" y="175734"/>
                        <a:pt x="726000" y="142992"/>
                        <a:pt x="818868" y="125530"/>
                      </a:cubicBezTo>
                      <a:cubicBezTo>
                        <a:pt x="1022018" y="87330"/>
                        <a:pt x="1159650" y="8300"/>
                        <a:pt x="1328352" y="60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6" name="フリーフォーム: 図形 1985">
                  <a:extLst>
                    <a:ext uri="{FF2B5EF4-FFF2-40B4-BE49-F238E27FC236}">
                      <a16:creationId xmlns:a16="http://schemas.microsoft.com/office/drawing/2014/main" id="{FF69E7A1-57F8-2A28-45D5-B0A5AEF7B209}"/>
                    </a:ext>
                  </a:extLst>
                </p:cNvPr>
                <p:cNvSpPr/>
                <p:nvPr/>
              </p:nvSpPr>
              <p:spPr>
                <a:xfrm>
                  <a:off x="27259501" y="30880887"/>
                  <a:ext cx="1984747" cy="2855491"/>
                </a:xfrm>
                <a:custGeom>
                  <a:avLst/>
                  <a:gdLst>
                    <a:gd name="connsiteX0" fmla="*/ 814482 w 1984747"/>
                    <a:gd name="connsiteY0" fmla="*/ 0 h 2855491"/>
                    <a:gd name="connsiteX1" fmla="*/ 814620 w 1984747"/>
                    <a:gd name="connsiteY1" fmla="*/ 58 h 2855491"/>
                    <a:gd name="connsiteX2" fmla="*/ 1163100 w 1984747"/>
                    <a:gd name="connsiteY2" fmla="*/ 142038 h 2855491"/>
                    <a:gd name="connsiteX3" fmla="*/ 1363124 w 1984747"/>
                    <a:gd name="connsiteY3" fmla="*/ 437314 h 2855491"/>
                    <a:gd name="connsiteX4" fmla="*/ 1582200 w 1984747"/>
                    <a:gd name="connsiteY4" fmla="*/ 294438 h 2855491"/>
                    <a:gd name="connsiteX5" fmla="*/ 1982250 w 1984747"/>
                    <a:gd name="connsiteY5" fmla="*/ 923090 h 2855491"/>
                    <a:gd name="connsiteX6" fmla="*/ 1753650 w 1984747"/>
                    <a:gd name="connsiteY6" fmla="*/ 1523164 h 2855491"/>
                    <a:gd name="connsiteX7" fmla="*/ 1791750 w 1984747"/>
                    <a:gd name="connsiteY7" fmla="*/ 1742238 h 2855491"/>
                    <a:gd name="connsiteX8" fmla="*/ 1753650 w 1984747"/>
                    <a:gd name="connsiteY8" fmla="*/ 1885114 h 2855491"/>
                    <a:gd name="connsiteX9" fmla="*/ 1820324 w 1984747"/>
                    <a:gd name="connsiteY9" fmla="*/ 2189914 h 2855491"/>
                    <a:gd name="connsiteX10" fmla="*/ 1734600 w 1984747"/>
                    <a:gd name="connsiteY10" fmla="*/ 2456614 h 2855491"/>
                    <a:gd name="connsiteX11" fmla="*/ 1286924 w 1984747"/>
                    <a:gd name="connsiteY11" fmla="*/ 2609014 h 2855491"/>
                    <a:gd name="connsiteX12" fmla="*/ 1039276 w 1984747"/>
                    <a:gd name="connsiteY12" fmla="*/ 2609014 h 2855491"/>
                    <a:gd name="connsiteX13" fmla="*/ 486824 w 1984747"/>
                    <a:gd name="connsiteY13" fmla="*/ 2761414 h 2855491"/>
                    <a:gd name="connsiteX14" fmla="*/ 124876 w 1984747"/>
                    <a:gd name="connsiteY14" fmla="*/ 2818562 h 2855491"/>
                    <a:gd name="connsiteX15" fmla="*/ 4012 w 1984747"/>
                    <a:gd name="connsiteY15" fmla="*/ 2755050 h 2855491"/>
                    <a:gd name="connsiteX16" fmla="*/ 0 w 1984747"/>
                    <a:gd name="connsiteY16" fmla="*/ 2736958 h 2855491"/>
                    <a:gd name="connsiteX17" fmla="*/ 45316 w 1984747"/>
                    <a:gd name="connsiteY17" fmla="*/ 2708078 h 2855491"/>
                    <a:gd name="connsiteX18" fmla="*/ 696376 w 1984747"/>
                    <a:gd name="connsiteY18" fmla="*/ 2389938 h 2855491"/>
                    <a:gd name="connsiteX19" fmla="*/ 1086900 w 1984747"/>
                    <a:gd name="connsiteY19" fmla="*/ 1608890 h 2855491"/>
                    <a:gd name="connsiteX20" fmla="*/ 1077672 w 1984747"/>
                    <a:gd name="connsiteY20" fmla="*/ 1482162 h 2855491"/>
                    <a:gd name="connsiteX21" fmla="*/ 1070940 w 1984747"/>
                    <a:gd name="connsiteY21" fmla="*/ 1466896 h 2855491"/>
                    <a:gd name="connsiteX22" fmla="*/ 1088366 w 1984747"/>
                    <a:gd name="connsiteY22" fmla="*/ 1452090 h 2855491"/>
                    <a:gd name="connsiteX23" fmla="*/ 1147860 w 1984747"/>
                    <a:gd name="connsiteY23" fmla="*/ 1130734 h 2855491"/>
                    <a:gd name="connsiteX24" fmla="*/ 1010700 w 1984747"/>
                    <a:gd name="connsiteY24" fmla="*/ 825934 h 2855491"/>
                    <a:gd name="connsiteX25" fmla="*/ 1056420 w 1984747"/>
                    <a:gd name="connsiteY25" fmla="*/ 444934 h 2855491"/>
                    <a:gd name="connsiteX26" fmla="*/ 797340 w 1984747"/>
                    <a:gd name="connsiteY26" fmla="*/ 361114 h 2855491"/>
                    <a:gd name="connsiteX27" fmla="*/ 804960 w 1984747"/>
                    <a:gd name="connsiteY27" fmla="*/ 33454 h 2855491"/>
                    <a:gd name="connsiteX28" fmla="*/ 814482 w 1984747"/>
                    <a:gd name="connsiteY28" fmla="*/ 0 h 2855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984747" h="2855491">
                      <a:moveTo>
                        <a:pt x="814482" y="0"/>
                      </a:moveTo>
                      <a:lnTo>
                        <a:pt x="814620" y="58"/>
                      </a:lnTo>
                      <a:cubicBezTo>
                        <a:pt x="963076" y="62762"/>
                        <a:pt x="1088092" y="117830"/>
                        <a:pt x="1163100" y="142038"/>
                      </a:cubicBezTo>
                      <a:cubicBezTo>
                        <a:pt x="1463136" y="238876"/>
                        <a:pt x="1293276" y="411914"/>
                        <a:pt x="1363124" y="437314"/>
                      </a:cubicBezTo>
                      <a:cubicBezTo>
                        <a:pt x="1432976" y="462714"/>
                        <a:pt x="1479012" y="213478"/>
                        <a:pt x="1582200" y="294438"/>
                      </a:cubicBezTo>
                      <a:cubicBezTo>
                        <a:pt x="1685388" y="375402"/>
                        <a:pt x="1953676" y="718302"/>
                        <a:pt x="1982250" y="923090"/>
                      </a:cubicBezTo>
                      <a:cubicBezTo>
                        <a:pt x="2010824" y="1127876"/>
                        <a:pt x="1785400" y="1386638"/>
                        <a:pt x="1753650" y="1523164"/>
                      </a:cubicBezTo>
                      <a:cubicBezTo>
                        <a:pt x="1721900" y="1659690"/>
                        <a:pt x="1791750" y="1681914"/>
                        <a:pt x="1791750" y="1742238"/>
                      </a:cubicBezTo>
                      <a:cubicBezTo>
                        <a:pt x="1791750" y="1802564"/>
                        <a:pt x="1748888" y="1810502"/>
                        <a:pt x="1753650" y="1885114"/>
                      </a:cubicBezTo>
                      <a:cubicBezTo>
                        <a:pt x="1758412" y="1959726"/>
                        <a:pt x="1823500" y="2094664"/>
                        <a:pt x="1820324" y="2189914"/>
                      </a:cubicBezTo>
                      <a:cubicBezTo>
                        <a:pt x="1817150" y="2285164"/>
                        <a:pt x="1823500" y="2386764"/>
                        <a:pt x="1734600" y="2456614"/>
                      </a:cubicBezTo>
                      <a:cubicBezTo>
                        <a:pt x="1645700" y="2526464"/>
                        <a:pt x="1402812" y="2583614"/>
                        <a:pt x="1286924" y="2609014"/>
                      </a:cubicBezTo>
                      <a:cubicBezTo>
                        <a:pt x="1171038" y="2634414"/>
                        <a:pt x="1172624" y="2583614"/>
                        <a:pt x="1039276" y="2609014"/>
                      </a:cubicBezTo>
                      <a:cubicBezTo>
                        <a:pt x="905924" y="2634414"/>
                        <a:pt x="639224" y="2726490"/>
                        <a:pt x="486824" y="2761414"/>
                      </a:cubicBezTo>
                      <a:cubicBezTo>
                        <a:pt x="334424" y="2796338"/>
                        <a:pt x="212188" y="2853490"/>
                        <a:pt x="124876" y="2818562"/>
                      </a:cubicBezTo>
                      <a:cubicBezTo>
                        <a:pt x="53936" y="2790186"/>
                        <a:pt x="51112" y="2954642"/>
                        <a:pt x="4012" y="2755050"/>
                      </a:cubicBezTo>
                      <a:lnTo>
                        <a:pt x="0" y="2736958"/>
                      </a:lnTo>
                      <a:lnTo>
                        <a:pt x="45316" y="2708078"/>
                      </a:lnTo>
                      <a:cubicBezTo>
                        <a:pt x="199438" y="2629380"/>
                        <a:pt x="536632" y="2555238"/>
                        <a:pt x="696376" y="2389938"/>
                      </a:cubicBezTo>
                      <a:cubicBezTo>
                        <a:pt x="878940" y="2201026"/>
                        <a:pt x="1058324" y="1797802"/>
                        <a:pt x="1086900" y="1608890"/>
                      </a:cubicBezTo>
                      <a:cubicBezTo>
                        <a:pt x="1094044" y="1561662"/>
                        <a:pt x="1089678" y="1519594"/>
                        <a:pt x="1077672" y="1482162"/>
                      </a:cubicBezTo>
                      <a:lnTo>
                        <a:pt x="1070940" y="1466896"/>
                      </a:lnTo>
                      <a:lnTo>
                        <a:pt x="1088366" y="1452090"/>
                      </a:lnTo>
                      <a:cubicBezTo>
                        <a:pt x="1193898" y="1342864"/>
                        <a:pt x="1107378" y="1212490"/>
                        <a:pt x="1147860" y="1130734"/>
                      </a:cubicBezTo>
                      <a:cubicBezTo>
                        <a:pt x="1212630" y="999924"/>
                        <a:pt x="1025940" y="940234"/>
                        <a:pt x="1010700" y="825934"/>
                      </a:cubicBezTo>
                      <a:cubicBezTo>
                        <a:pt x="995460" y="711634"/>
                        <a:pt x="1091980" y="522404"/>
                        <a:pt x="1056420" y="444934"/>
                      </a:cubicBezTo>
                      <a:cubicBezTo>
                        <a:pt x="1020860" y="367464"/>
                        <a:pt x="839250" y="429694"/>
                        <a:pt x="797340" y="361114"/>
                      </a:cubicBezTo>
                      <a:cubicBezTo>
                        <a:pt x="755430" y="292534"/>
                        <a:pt x="787180" y="143944"/>
                        <a:pt x="804960" y="33454"/>
                      </a:cubicBezTo>
                      <a:lnTo>
                        <a:pt x="81448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7" name="フリーフォーム: 図形 1986">
                  <a:extLst>
                    <a:ext uri="{FF2B5EF4-FFF2-40B4-BE49-F238E27FC236}">
                      <a16:creationId xmlns:a16="http://schemas.microsoft.com/office/drawing/2014/main" id="{E789C787-D6E2-D082-7757-019B4DE3E33D}"/>
                    </a:ext>
                  </a:extLst>
                </p:cNvPr>
                <p:cNvSpPr/>
                <p:nvPr/>
              </p:nvSpPr>
              <p:spPr>
                <a:xfrm>
                  <a:off x="27206462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8" name="フリーフォーム: 図形 1987">
                  <a:extLst>
                    <a:ext uri="{FF2B5EF4-FFF2-40B4-BE49-F238E27FC236}">
                      <a16:creationId xmlns:a16="http://schemas.microsoft.com/office/drawing/2014/main" id="{9F6571C4-8EB8-8957-8F89-F0F134638AC1}"/>
                    </a:ext>
                  </a:extLst>
                </p:cNvPr>
                <p:cNvSpPr/>
                <p:nvPr/>
              </p:nvSpPr>
              <p:spPr>
                <a:xfrm>
                  <a:off x="27197725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989" name="フリーフォーム: 図形 1988">
                  <a:extLst>
                    <a:ext uri="{FF2B5EF4-FFF2-40B4-BE49-F238E27FC236}">
                      <a16:creationId xmlns:a16="http://schemas.microsoft.com/office/drawing/2014/main" id="{3750236E-E6BA-7F8F-1D3F-59DBA20FBDB3}"/>
                    </a:ext>
                  </a:extLst>
                </p:cNvPr>
                <p:cNvSpPr/>
                <p:nvPr/>
              </p:nvSpPr>
              <p:spPr>
                <a:xfrm>
                  <a:off x="30672188" y="21460301"/>
                  <a:ext cx="3541919" cy="5581204"/>
                </a:xfrm>
                <a:custGeom>
                  <a:avLst/>
                  <a:gdLst>
                    <a:gd name="connsiteX0" fmla="*/ 2557362 w 3541919"/>
                    <a:gd name="connsiteY0" fmla="*/ 1386998 h 5581204"/>
                    <a:gd name="connsiteX1" fmla="*/ 2601812 w 3541919"/>
                    <a:gd name="connsiteY1" fmla="*/ 1545748 h 5581204"/>
                    <a:gd name="connsiteX2" fmla="*/ 2392262 w 3541919"/>
                    <a:gd name="connsiteY2" fmla="*/ 1571148 h 5581204"/>
                    <a:gd name="connsiteX3" fmla="*/ 2290662 w 3541919"/>
                    <a:gd name="connsiteY3" fmla="*/ 1590198 h 5581204"/>
                    <a:gd name="connsiteX4" fmla="*/ 2195412 w 3541919"/>
                    <a:gd name="connsiteY4" fmla="*/ 1482248 h 5581204"/>
                    <a:gd name="connsiteX5" fmla="*/ 2322412 w 3541919"/>
                    <a:gd name="connsiteY5" fmla="*/ 1437798 h 5581204"/>
                    <a:gd name="connsiteX6" fmla="*/ 2481162 w 3541919"/>
                    <a:gd name="connsiteY6" fmla="*/ 1450498 h 5581204"/>
                    <a:gd name="connsiteX7" fmla="*/ 2557362 w 3541919"/>
                    <a:gd name="connsiteY7" fmla="*/ 1386998 h 5581204"/>
                    <a:gd name="connsiteX8" fmla="*/ 3228080 w 3541919"/>
                    <a:gd name="connsiteY8" fmla="*/ 318 h 5581204"/>
                    <a:gd name="connsiteX9" fmla="*/ 3427312 w 3541919"/>
                    <a:gd name="connsiteY9" fmla="*/ 28098 h 5581204"/>
                    <a:gd name="connsiteX10" fmla="*/ 3528912 w 3541919"/>
                    <a:gd name="connsiteY10" fmla="*/ 282098 h 5581204"/>
                    <a:gd name="connsiteX11" fmla="*/ 3211412 w 3541919"/>
                    <a:gd name="connsiteY11" fmla="*/ 332898 h 5581204"/>
                    <a:gd name="connsiteX12" fmla="*/ 3224112 w 3541919"/>
                    <a:gd name="connsiteY12" fmla="*/ 739298 h 5581204"/>
                    <a:gd name="connsiteX13" fmla="*/ 3109812 w 3541919"/>
                    <a:gd name="connsiteY13" fmla="*/ 878998 h 5581204"/>
                    <a:gd name="connsiteX14" fmla="*/ 2766912 w 3541919"/>
                    <a:gd name="connsiteY14" fmla="*/ 929798 h 5581204"/>
                    <a:gd name="connsiteX15" fmla="*/ 2538312 w 3541919"/>
                    <a:gd name="connsiteY15" fmla="*/ 1247298 h 5581204"/>
                    <a:gd name="connsiteX16" fmla="*/ 2220812 w 3541919"/>
                    <a:gd name="connsiteY16" fmla="*/ 1158398 h 5581204"/>
                    <a:gd name="connsiteX17" fmla="*/ 2119212 w 3541919"/>
                    <a:gd name="connsiteY17" fmla="*/ 1336198 h 5581204"/>
                    <a:gd name="connsiteX18" fmla="*/ 2119212 w 3541919"/>
                    <a:gd name="connsiteY18" fmla="*/ 1425098 h 5581204"/>
                    <a:gd name="connsiteX19" fmla="*/ 2043012 w 3541919"/>
                    <a:gd name="connsiteY19" fmla="*/ 1666398 h 5581204"/>
                    <a:gd name="connsiteX20" fmla="*/ 2220812 w 3541919"/>
                    <a:gd name="connsiteY20" fmla="*/ 1767998 h 5581204"/>
                    <a:gd name="connsiteX21" fmla="*/ 2525612 w 3541919"/>
                    <a:gd name="connsiteY21" fmla="*/ 1615598 h 5581204"/>
                    <a:gd name="connsiteX22" fmla="*/ 2563712 w 3541919"/>
                    <a:gd name="connsiteY22" fmla="*/ 1907698 h 5581204"/>
                    <a:gd name="connsiteX23" fmla="*/ 2584548 w 3541919"/>
                    <a:gd name="connsiteY23" fmla="*/ 2091054 h 5581204"/>
                    <a:gd name="connsiteX24" fmla="*/ 2578124 w 3541919"/>
                    <a:gd name="connsiteY24" fmla="*/ 2146828 h 5581204"/>
                    <a:gd name="connsiteX25" fmla="*/ 2536724 w 3541919"/>
                    <a:gd name="connsiteY25" fmla="*/ 2158126 h 5581204"/>
                    <a:gd name="connsiteX26" fmla="*/ 2255736 w 3541919"/>
                    <a:gd name="connsiteY26" fmla="*/ 2237898 h 5581204"/>
                    <a:gd name="connsiteX27" fmla="*/ 2084288 w 3541919"/>
                    <a:gd name="connsiteY27" fmla="*/ 2437922 h 5581204"/>
                    <a:gd name="connsiteX28" fmla="*/ 1931888 w 3541919"/>
                    <a:gd name="connsiteY28" fmla="*/ 2971322 h 5581204"/>
                    <a:gd name="connsiteX29" fmla="*/ 1836636 w 3541919"/>
                    <a:gd name="connsiteY29" fmla="*/ 3123722 h 5581204"/>
                    <a:gd name="connsiteX30" fmla="*/ 1884264 w 3541919"/>
                    <a:gd name="connsiteY30" fmla="*/ 3371374 h 5581204"/>
                    <a:gd name="connsiteX31" fmla="*/ 1789012 w 3541919"/>
                    <a:gd name="connsiteY31" fmla="*/ 3904774 h 5581204"/>
                    <a:gd name="connsiteX32" fmla="*/ 1779488 w 3541919"/>
                    <a:gd name="connsiteY32" fmla="*/ 4628674 h 5581204"/>
                    <a:gd name="connsiteX33" fmla="*/ 1941412 w 3541919"/>
                    <a:gd name="connsiteY33" fmla="*/ 4923948 h 5581204"/>
                    <a:gd name="connsiteX34" fmla="*/ 1693764 w 3541919"/>
                    <a:gd name="connsiteY34" fmla="*/ 5266848 h 5581204"/>
                    <a:gd name="connsiteX35" fmla="*/ 1665188 w 3541919"/>
                    <a:gd name="connsiteY35" fmla="*/ 5581174 h 5581204"/>
                    <a:gd name="connsiteX36" fmla="*/ 1160364 w 3541919"/>
                    <a:gd name="connsiteY36" fmla="*/ 5285898 h 5581204"/>
                    <a:gd name="connsiteX37" fmla="*/ 417412 w 3541919"/>
                    <a:gd name="connsiteY37" fmla="*/ 5266848 h 5581204"/>
                    <a:gd name="connsiteX38" fmla="*/ 331688 w 3541919"/>
                    <a:gd name="connsiteY38" fmla="*/ 4971574 h 5581204"/>
                    <a:gd name="connsiteX39" fmla="*/ 5468 w 3541919"/>
                    <a:gd name="connsiteY39" fmla="*/ 4806558 h 5581204"/>
                    <a:gd name="connsiteX40" fmla="*/ 0 w 3541919"/>
                    <a:gd name="connsiteY40" fmla="*/ 4767682 h 5581204"/>
                    <a:gd name="connsiteX41" fmla="*/ 37812 w 3541919"/>
                    <a:gd name="connsiteY41" fmla="*/ 4743048 h 5581204"/>
                    <a:gd name="connsiteX42" fmla="*/ 506312 w 3541919"/>
                    <a:gd name="connsiteY42" fmla="*/ 4396898 h 5581204"/>
                    <a:gd name="connsiteX43" fmla="*/ 1446112 w 3541919"/>
                    <a:gd name="connsiteY43" fmla="*/ 3126898 h 5581204"/>
                    <a:gd name="connsiteX44" fmla="*/ 1763612 w 3541919"/>
                    <a:gd name="connsiteY44" fmla="*/ 2098198 h 5581204"/>
                    <a:gd name="connsiteX45" fmla="*/ 1585812 w 3541919"/>
                    <a:gd name="connsiteY45" fmla="*/ 1767998 h 5581204"/>
                    <a:gd name="connsiteX46" fmla="*/ 1585812 w 3541919"/>
                    <a:gd name="connsiteY46" fmla="*/ 1539398 h 5581204"/>
                    <a:gd name="connsiteX47" fmla="*/ 1395312 w 3541919"/>
                    <a:gd name="connsiteY47" fmla="*/ 1437798 h 5581204"/>
                    <a:gd name="connsiteX48" fmla="*/ 1662012 w 3541919"/>
                    <a:gd name="connsiteY48" fmla="*/ 624998 h 5581204"/>
                    <a:gd name="connsiteX49" fmla="*/ 2170012 w 3541919"/>
                    <a:gd name="connsiteY49" fmla="*/ 447198 h 5581204"/>
                    <a:gd name="connsiteX50" fmla="*/ 2944712 w 3541919"/>
                    <a:gd name="connsiteY50" fmla="*/ 53498 h 5581204"/>
                    <a:gd name="connsiteX51" fmla="*/ 3228080 w 3541919"/>
                    <a:gd name="connsiteY51" fmla="*/ 318 h 5581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541919" h="5581204">
                      <a:moveTo>
                        <a:pt x="2557362" y="1386998"/>
                      </a:moveTo>
                      <a:cubicBezTo>
                        <a:pt x="2577470" y="1402874"/>
                        <a:pt x="2629328" y="1515056"/>
                        <a:pt x="2601812" y="1545748"/>
                      </a:cubicBezTo>
                      <a:cubicBezTo>
                        <a:pt x="2574296" y="1576440"/>
                        <a:pt x="2444120" y="1563740"/>
                        <a:pt x="2392262" y="1571148"/>
                      </a:cubicBezTo>
                      <a:cubicBezTo>
                        <a:pt x="2340404" y="1578556"/>
                        <a:pt x="2323470" y="1605014"/>
                        <a:pt x="2290662" y="1590198"/>
                      </a:cubicBezTo>
                      <a:cubicBezTo>
                        <a:pt x="2257854" y="1575382"/>
                        <a:pt x="2190120" y="1507648"/>
                        <a:pt x="2195412" y="1482248"/>
                      </a:cubicBezTo>
                      <a:cubicBezTo>
                        <a:pt x="2200704" y="1456848"/>
                        <a:pt x="2281136" y="1442030"/>
                        <a:pt x="2322412" y="1437798"/>
                      </a:cubicBezTo>
                      <a:cubicBezTo>
                        <a:pt x="2363688" y="1433566"/>
                        <a:pt x="2442004" y="1458966"/>
                        <a:pt x="2481162" y="1450498"/>
                      </a:cubicBezTo>
                      <a:cubicBezTo>
                        <a:pt x="2520320" y="1442030"/>
                        <a:pt x="2537254" y="1371122"/>
                        <a:pt x="2557362" y="1386998"/>
                      </a:cubicBezTo>
                      <a:close/>
                      <a:moveTo>
                        <a:pt x="3228080" y="318"/>
                      </a:moveTo>
                      <a:cubicBezTo>
                        <a:pt x="3310364" y="-2062"/>
                        <a:pt x="3378628" y="9050"/>
                        <a:pt x="3427312" y="28098"/>
                      </a:cubicBezTo>
                      <a:cubicBezTo>
                        <a:pt x="3524680" y="66198"/>
                        <a:pt x="3564896" y="231298"/>
                        <a:pt x="3528912" y="282098"/>
                      </a:cubicBezTo>
                      <a:cubicBezTo>
                        <a:pt x="3492928" y="332898"/>
                        <a:pt x="3262212" y="256698"/>
                        <a:pt x="3211412" y="332898"/>
                      </a:cubicBezTo>
                      <a:cubicBezTo>
                        <a:pt x="3160612" y="409098"/>
                        <a:pt x="3241044" y="648282"/>
                        <a:pt x="3224112" y="739298"/>
                      </a:cubicBezTo>
                      <a:cubicBezTo>
                        <a:pt x="3207180" y="830314"/>
                        <a:pt x="3186012" y="847250"/>
                        <a:pt x="3109812" y="878998"/>
                      </a:cubicBezTo>
                      <a:cubicBezTo>
                        <a:pt x="3033612" y="910750"/>
                        <a:pt x="2862160" y="868414"/>
                        <a:pt x="2766912" y="929798"/>
                      </a:cubicBezTo>
                      <a:cubicBezTo>
                        <a:pt x="2671660" y="991182"/>
                        <a:pt x="2629328" y="1209198"/>
                        <a:pt x="2538312" y="1247298"/>
                      </a:cubicBezTo>
                      <a:cubicBezTo>
                        <a:pt x="2447296" y="1285398"/>
                        <a:pt x="2290660" y="1143582"/>
                        <a:pt x="2220812" y="1158398"/>
                      </a:cubicBezTo>
                      <a:cubicBezTo>
                        <a:pt x="2150960" y="1173214"/>
                        <a:pt x="2136144" y="1291750"/>
                        <a:pt x="2119212" y="1336198"/>
                      </a:cubicBezTo>
                      <a:cubicBezTo>
                        <a:pt x="2102280" y="1380650"/>
                        <a:pt x="2131912" y="1370066"/>
                        <a:pt x="2119212" y="1425098"/>
                      </a:cubicBezTo>
                      <a:cubicBezTo>
                        <a:pt x="2106512" y="1480130"/>
                        <a:pt x="2026080" y="1609250"/>
                        <a:pt x="2043012" y="1666398"/>
                      </a:cubicBezTo>
                      <a:cubicBezTo>
                        <a:pt x="2059944" y="1723550"/>
                        <a:pt x="2140380" y="1776466"/>
                        <a:pt x="2220812" y="1767998"/>
                      </a:cubicBezTo>
                      <a:cubicBezTo>
                        <a:pt x="2301244" y="1759530"/>
                        <a:pt x="2468460" y="1592314"/>
                        <a:pt x="2525612" y="1615598"/>
                      </a:cubicBezTo>
                      <a:cubicBezTo>
                        <a:pt x="2582760" y="1638882"/>
                        <a:pt x="2555244" y="1816682"/>
                        <a:pt x="2563712" y="1907698"/>
                      </a:cubicBezTo>
                      <a:cubicBezTo>
                        <a:pt x="2570064" y="1975960"/>
                        <a:pt x="2585940" y="2026364"/>
                        <a:pt x="2584548" y="2091054"/>
                      </a:cubicBezTo>
                      <a:lnTo>
                        <a:pt x="2578124" y="2146828"/>
                      </a:lnTo>
                      <a:lnTo>
                        <a:pt x="2536724" y="2158126"/>
                      </a:lnTo>
                      <a:cubicBezTo>
                        <a:pt x="2421236" y="2186702"/>
                        <a:pt x="2327968" y="2200592"/>
                        <a:pt x="2255736" y="2237898"/>
                      </a:cubicBezTo>
                      <a:cubicBezTo>
                        <a:pt x="2111276" y="2312510"/>
                        <a:pt x="2138264" y="2315686"/>
                        <a:pt x="2084288" y="2437922"/>
                      </a:cubicBezTo>
                      <a:cubicBezTo>
                        <a:pt x="2030312" y="2560160"/>
                        <a:pt x="1973164" y="2857022"/>
                        <a:pt x="1931888" y="2971322"/>
                      </a:cubicBezTo>
                      <a:cubicBezTo>
                        <a:pt x="1890612" y="3085622"/>
                        <a:pt x="1844576" y="3057048"/>
                        <a:pt x="1836636" y="3123722"/>
                      </a:cubicBezTo>
                      <a:cubicBezTo>
                        <a:pt x="1828700" y="3190398"/>
                        <a:pt x="1892200" y="3241198"/>
                        <a:pt x="1884264" y="3371374"/>
                      </a:cubicBezTo>
                      <a:cubicBezTo>
                        <a:pt x="1876324" y="3501548"/>
                        <a:pt x="1806476" y="3695222"/>
                        <a:pt x="1789012" y="3904774"/>
                      </a:cubicBezTo>
                      <a:cubicBezTo>
                        <a:pt x="1771552" y="4114322"/>
                        <a:pt x="1754088" y="4458810"/>
                        <a:pt x="1779488" y="4628674"/>
                      </a:cubicBezTo>
                      <a:cubicBezTo>
                        <a:pt x="1804888" y="4798536"/>
                        <a:pt x="1955700" y="4817586"/>
                        <a:pt x="1941412" y="4923948"/>
                      </a:cubicBezTo>
                      <a:cubicBezTo>
                        <a:pt x="1927124" y="5030310"/>
                        <a:pt x="1739800" y="5157310"/>
                        <a:pt x="1693764" y="5266848"/>
                      </a:cubicBezTo>
                      <a:cubicBezTo>
                        <a:pt x="1647724" y="5376386"/>
                        <a:pt x="1754088" y="5577998"/>
                        <a:pt x="1665188" y="5581174"/>
                      </a:cubicBezTo>
                      <a:cubicBezTo>
                        <a:pt x="1576288" y="5584348"/>
                        <a:pt x="1368324" y="5338286"/>
                        <a:pt x="1160364" y="5285898"/>
                      </a:cubicBezTo>
                      <a:cubicBezTo>
                        <a:pt x="952400" y="5233510"/>
                        <a:pt x="555524" y="5319234"/>
                        <a:pt x="417412" y="5266848"/>
                      </a:cubicBezTo>
                      <a:cubicBezTo>
                        <a:pt x="279300" y="5214462"/>
                        <a:pt x="403124" y="5101748"/>
                        <a:pt x="331688" y="4971574"/>
                      </a:cubicBezTo>
                      <a:cubicBezTo>
                        <a:pt x="273644" y="4865806"/>
                        <a:pt x="67836" y="5121598"/>
                        <a:pt x="5468" y="4806558"/>
                      </a:cubicBezTo>
                      <a:lnTo>
                        <a:pt x="0" y="4767682"/>
                      </a:lnTo>
                      <a:lnTo>
                        <a:pt x="37812" y="4743048"/>
                      </a:lnTo>
                      <a:cubicBezTo>
                        <a:pt x="179716" y="4657018"/>
                        <a:pt x="334332" y="4586076"/>
                        <a:pt x="506312" y="4396898"/>
                      </a:cubicBezTo>
                      <a:cubicBezTo>
                        <a:pt x="781480" y="4094214"/>
                        <a:pt x="1236560" y="3510014"/>
                        <a:pt x="1446112" y="3126898"/>
                      </a:cubicBezTo>
                      <a:cubicBezTo>
                        <a:pt x="1655660" y="2743782"/>
                        <a:pt x="1740328" y="2324682"/>
                        <a:pt x="1763612" y="2098198"/>
                      </a:cubicBezTo>
                      <a:cubicBezTo>
                        <a:pt x="1786896" y="1871714"/>
                        <a:pt x="1615444" y="1861130"/>
                        <a:pt x="1585812" y="1767998"/>
                      </a:cubicBezTo>
                      <a:cubicBezTo>
                        <a:pt x="1556180" y="1674866"/>
                        <a:pt x="1617560" y="1594430"/>
                        <a:pt x="1585812" y="1539398"/>
                      </a:cubicBezTo>
                      <a:cubicBezTo>
                        <a:pt x="1554060" y="1484366"/>
                        <a:pt x="1382612" y="1590198"/>
                        <a:pt x="1395312" y="1437798"/>
                      </a:cubicBezTo>
                      <a:cubicBezTo>
                        <a:pt x="1408012" y="1285398"/>
                        <a:pt x="1532896" y="790098"/>
                        <a:pt x="1662012" y="624998"/>
                      </a:cubicBezTo>
                      <a:cubicBezTo>
                        <a:pt x="1791128" y="459898"/>
                        <a:pt x="1956228" y="542450"/>
                        <a:pt x="2170012" y="447198"/>
                      </a:cubicBezTo>
                      <a:cubicBezTo>
                        <a:pt x="2383796" y="351950"/>
                        <a:pt x="2735160" y="123350"/>
                        <a:pt x="2944712" y="53498"/>
                      </a:cubicBezTo>
                      <a:cubicBezTo>
                        <a:pt x="3049484" y="18574"/>
                        <a:pt x="3145792" y="2698"/>
                        <a:pt x="3228080" y="31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0" name="フリーフォーム: 図形 1989">
                  <a:extLst>
                    <a:ext uri="{FF2B5EF4-FFF2-40B4-BE49-F238E27FC236}">
                      <a16:creationId xmlns:a16="http://schemas.microsoft.com/office/drawing/2014/main" id="{F0FF99B6-C234-A55C-2A5C-855E065700EA}"/>
                    </a:ext>
                  </a:extLst>
                </p:cNvPr>
                <p:cNvSpPr/>
                <p:nvPr/>
              </p:nvSpPr>
              <p:spPr>
                <a:xfrm>
                  <a:off x="28297216" y="26227985"/>
                  <a:ext cx="4271086" cy="3525463"/>
                </a:xfrm>
                <a:custGeom>
                  <a:avLst/>
                  <a:gdLst>
                    <a:gd name="connsiteX0" fmla="*/ 2374970 w 4271086"/>
                    <a:gd name="connsiteY0" fmla="*/ 0 h 3525463"/>
                    <a:gd name="connsiteX1" fmla="*/ 2380440 w 4271086"/>
                    <a:gd name="connsiteY1" fmla="*/ 38876 h 3525463"/>
                    <a:gd name="connsiteX2" fmla="*/ 2706660 w 4271086"/>
                    <a:gd name="connsiteY2" fmla="*/ 203892 h 3525463"/>
                    <a:gd name="connsiteX3" fmla="*/ 2792384 w 4271086"/>
                    <a:gd name="connsiteY3" fmla="*/ 499166 h 3525463"/>
                    <a:gd name="connsiteX4" fmla="*/ 3535334 w 4271086"/>
                    <a:gd name="connsiteY4" fmla="*/ 518216 h 3525463"/>
                    <a:gd name="connsiteX5" fmla="*/ 4001474 w 4271086"/>
                    <a:gd name="connsiteY5" fmla="*/ 803864 h 3525463"/>
                    <a:gd name="connsiteX6" fmla="*/ 4018458 w 4271086"/>
                    <a:gd name="connsiteY6" fmla="*/ 808090 h 3525463"/>
                    <a:gd name="connsiteX7" fmla="*/ 4017536 w 4271086"/>
                    <a:gd name="connsiteY7" fmla="*/ 836708 h 3525463"/>
                    <a:gd name="connsiteX8" fmla="*/ 4040160 w 4271086"/>
                    <a:gd name="connsiteY8" fmla="*/ 1156392 h 3525463"/>
                    <a:gd name="connsiteX9" fmla="*/ 4268760 w 4271086"/>
                    <a:gd name="connsiteY9" fmla="*/ 1499292 h 3525463"/>
                    <a:gd name="connsiteX10" fmla="*/ 3878234 w 4271086"/>
                    <a:gd name="connsiteY10" fmla="*/ 1870766 h 3525463"/>
                    <a:gd name="connsiteX11" fmla="*/ 2830484 w 4271086"/>
                    <a:gd name="connsiteY11" fmla="*/ 1851716 h 3525463"/>
                    <a:gd name="connsiteX12" fmla="*/ 2592360 w 4271086"/>
                    <a:gd name="connsiteY12" fmla="*/ 2299392 h 3525463"/>
                    <a:gd name="connsiteX13" fmla="*/ 2249460 w 4271086"/>
                    <a:gd name="connsiteY13" fmla="*/ 2194616 h 3525463"/>
                    <a:gd name="connsiteX14" fmla="*/ 2297084 w 4271086"/>
                    <a:gd name="connsiteY14" fmla="*/ 2689916 h 3525463"/>
                    <a:gd name="connsiteX15" fmla="*/ 2097060 w 4271086"/>
                    <a:gd name="connsiteY15" fmla="*/ 2708966 h 3525463"/>
                    <a:gd name="connsiteX16" fmla="*/ 1849408 w 4271086"/>
                    <a:gd name="connsiteY16" fmla="*/ 2937566 h 3525463"/>
                    <a:gd name="connsiteX17" fmla="*/ 1601760 w 4271086"/>
                    <a:gd name="connsiteY17" fmla="*/ 2861366 h 3525463"/>
                    <a:gd name="connsiteX18" fmla="*/ 1439834 w 4271086"/>
                    <a:gd name="connsiteY18" fmla="*/ 3270940 h 3525463"/>
                    <a:gd name="connsiteX19" fmla="*/ 1182660 w 4271086"/>
                    <a:gd name="connsiteY19" fmla="*/ 3337616 h 3525463"/>
                    <a:gd name="connsiteX20" fmla="*/ 1077884 w 4271086"/>
                    <a:gd name="connsiteY20" fmla="*/ 3518592 h 3525463"/>
                    <a:gd name="connsiteX21" fmla="*/ 106334 w 4271086"/>
                    <a:gd name="connsiteY21" fmla="*/ 3070916 h 3525463"/>
                    <a:gd name="connsiteX22" fmla="*/ 15662 w 4271086"/>
                    <a:gd name="connsiteY22" fmla="*/ 2736040 h 3525463"/>
                    <a:gd name="connsiteX23" fmla="*/ 0 w 4271086"/>
                    <a:gd name="connsiteY23" fmla="*/ 2642338 h 3525463"/>
                    <a:gd name="connsiteX24" fmla="*/ 30518 w 4271086"/>
                    <a:gd name="connsiteY24" fmla="*/ 2623316 h 3525463"/>
                    <a:gd name="connsiteX25" fmla="*/ 74584 w 4271086"/>
                    <a:gd name="connsiteY25" fmla="*/ 2613716 h 3525463"/>
                    <a:gd name="connsiteX26" fmla="*/ 366684 w 4271086"/>
                    <a:gd name="connsiteY26" fmla="*/ 2943916 h 3525463"/>
                    <a:gd name="connsiteX27" fmla="*/ 849284 w 4271086"/>
                    <a:gd name="connsiteY27" fmla="*/ 2969316 h 3525463"/>
                    <a:gd name="connsiteX28" fmla="*/ 950884 w 4271086"/>
                    <a:gd name="connsiteY28" fmla="*/ 2778816 h 3525463"/>
                    <a:gd name="connsiteX29" fmla="*/ 1255684 w 4271086"/>
                    <a:gd name="connsiteY29" fmla="*/ 2778816 h 3525463"/>
                    <a:gd name="connsiteX30" fmla="*/ 1293784 w 4271086"/>
                    <a:gd name="connsiteY30" fmla="*/ 2499416 h 3525463"/>
                    <a:gd name="connsiteX31" fmla="*/ 1649384 w 4271086"/>
                    <a:gd name="connsiteY31" fmla="*/ 2435916 h 3525463"/>
                    <a:gd name="connsiteX32" fmla="*/ 1674784 w 4271086"/>
                    <a:gd name="connsiteY32" fmla="*/ 2042216 h 3525463"/>
                    <a:gd name="connsiteX33" fmla="*/ 1801784 w 4271086"/>
                    <a:gd name="connsiteY33" fmla="*/ 2004116 h 3525463"/>
                    <a:gd name="connsiteX34" fmla="*/ 1941484 w 4271086"/>
                    <a:gd name="connsiteY34" fmla="*/ 2270816 h 3525463"/>
                    <a:gd name="connsiteX35" fmla="*/ 2081184 w 4271086"/>
                    <a:gd name="connsiteY35" fmla="*/ 1966016 h 3525463"/>
                    <a:gd name="connsiteX36" fmla="*/ 1763684 w 4271086"/>
                    <a:gd name="connsiteY36" fmla="*/ 1508816 h 3525463"/>
                    <a:gd name="connsiteX37" fmla="*/ 1763684 w 4271086"/>
                    <a:gd name="connsiteY37" fmla="*/ 1254816 h 3525463"/>
                    <a:gd name="connsiteX38" fmla="*/ 1649384 w 4271086"/>
                    <a:gd name="connsiteY38" fmla="*/ 1089716 h 3525463"/>
                    <a:gd name="connsiteX39" fmla="*/ 2170084 w 4271086"/>
                    <a:gd name="connsiteY39" fmla="*/ 175316 h 3525463"/>
                    <a:gd name="connsiteX40" fmla="*/ 2329132 w 4271086"/>
                    <a:gd name="connsiteY40" fmla="*/ 29862 h 3525463"/>
                    <a:gd name="connsiteX41" fmla="*/ 2374970 w 4271086"/>
                    <a:gd name="connsiteY41" fmla="*/ 0 h 3525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4271086" h="3525463">
                      <a:moveTo>
                        <a:pt x="2374970" y="0"/>
                      </a:moveTo>
                      <a:lnTo>
                        <a:pt x="2380440" y="38876"/>
                      </a:lnTo>
                      <a:cubicBezTo>
                        <a:pt x="2442806" y="353916"/>
                        <a:pt x="2648616" y="98124"/>
                        <a:pt x="2706660" y="203892"/>
                      </a:cubicBezTo>
                      <a:cubicBezTo>
                        <a:pt x="2778096" y="334066"/>
                        <a:pt x="2654272" y="446780"/>
                        <a:pt x="2792384" y="499166"/>
                      </a:cubicBezTo>
                      <a:cubicBezTo>
                        <a:pt x="2930496" y="551552"/>
                        <a:pt x="3327372" y="465828"/>
                        <a:pt x="3535334" y="518216"/>
                      </a:cubicBezTo>
                      <a:cubicBezTo>
                        <a:pt x="3717300" y="564056"/>
                        <a:pt x="3899270" y="758176"/>
                        <a:pt x="4001474" y="803864"/>
                      </a:cubicBezTo>
                      <a:lnTo>
                        <a:pt x="4018458" y="808090"/>
                      </a:lnTo>
                      <a:lnTo>
                        <a:pt x="4017536" y="836708"/>
                      </a:lnTo>
                      <a:cubicBezTo>
                        <a:pt x="4015950" y="955970"/>
                        <a:pt x="4020316" y="1073842"/>
                        <a:pt x="4040160" y="1156392"/>
                      </a:cubicBezTo>
                      <a:cubicBezTo>
                        <a:pt x="4079846" y="1321492"/>
                        <a:pt x="4295746" y="1380228"/>
                        <a:pt x="4268760" y="1499292"/>
                      </a:cubicBezTo>
                      <a:cubicBezTo>
                        <a:pt x="4241772" y="1618352"/>
                        <a:pt x="4117946" y="1812028"/>
                        <a:pt x="3878234" y="1870766"/>
                      </a:cubicBezTo>
                      <a:cubicBezTo>
                        <a:pt x="3638522" y="1929504"/>
                        <a:pt x="3044796" y="1780280"/>
                        <a:pt x="2830484" y="1851716"/>
                      </a:cubicBezTo>
                      <a:cubicBezTo>
                        <a:pt x="2616172" y="1923152"/>
                        <a:pt x="2689196" y="2242240"/>
                        <a:pt x="2592360" y="2299392"/>
                      </a:cubicBezTo>
                      <a:cubicBezTo>
                        <a:pt x="2495522" y="2356540"/>
                        <a:pt x="2298672" y="2129528"/>
                        <a:pt x="2249460" y="2194616"/>
                      </a:cubicBezTo>
                      <a:cubicBezTo>
                        <a:pt x="2200248" y="2259704"/>
                        <a:pt x="2322484" y="2604192"/>
                        <a:pt x="2297084" y="2689916"/>
                      </a:cubicBezTo>
                      <a:cubicBezTo>
                        <a:pt x="2271684" y="2775640"/>
                        <a:pt x="2171672" y="2667692"/>
                        <a:pt x="2097060" y="2708966"/>
                      </a:cubicBezTo>
                      <a:cubicBezTo>
                        <a:pt x="2022448" y="2750240"/>
                        <a:pt x="1931960" y="2912166"/>
                        <a:pt x="1849408" y="2937566"/>
                      </a:cubicBezTo>
                      <a:cubicBezTo>
                        <a:pt x="1766860" y="2962966"/>
                        <a:pt x="1670020" y="2805804"/>
                        <a:pt x="1601760" y="2861366"/>
                      </a:cubicBezTo>
                      <a:cubicBezTo>
                        <a:pt x="1533496" y="2916928"/>
                        <a:pt x="1509684" y="3191566"/>
                        <a:pt x="1439834" y="3270940"/>
                      </a:cubicBezTo>
                      <a:cubicBezTo>
                        <a:pt x="1369984" y="3350316"/>
                        <a:pt x="1242984" y="3296340"/>
                        <a:pt x="1182660" y="3337616"/>
                      </a:cubicBezTo>
                      <a:cubicBezTo>
                        <a:pt x="1122334" y="3378892"/>
                        <a:pt x="1257272" y="3563040"/>
                        <a:pt x="1077884" y="3518592"/>
                      </a:cubicBezTo>
                      <a:cubicBezTo>
                        <a:pt x="898496" y="3474140"/>
                        <a:pt x="295248" y="3524940"/>
                        <a:pt x="106334" y="3070916"/>
                      </a:cubicBezTo>
                      <a:cubicBezTo>
                        <a:pt x="70912" y="2985786"/>
                        <a:pt x="40794" y="2870520"/>
                        <a:pt x="15662" y="2736040"/>
                      </a:cubicBezTo>
                      <a:lnTo>
                        <a:pt x="0" y="2642338"/>
                      </a:lnTo>
                      <a:lnTo>
                        <a:pt x="30518" y="2623316"/>
                      </a:lnTo>
                      <a:cubicBezTo>
                        <a:pt x="45810" y="2616462"/>
                        <a:pt x="60560" y="2612922"/>
                        <a:pt x="74584" y="2613716"/>
                      </a:cubicBezTo>
                      <a:cubicBezTo>
                        <a:pt x="186768" y="2620068"/>
                        <a:pt x="237568" y="2884648"/>
                        <a:pt x="366684" y="2943916"/>
                      </a:cubicBezTo>
                      <a:cubicBezTo>
                        <a:pt x="495800" y="3003184"/>
                        <a:pt x="751920" y="2996832"/>
                        <a:pt x="849284" y="2969316"/>
                      </a:cubicBezTo>
                      <a:cubicBezTo>
                        <a:pt x="946652" y="2941800"/>
                        <a:pt x="883152" y="2810568"/>
                        <a:pt x="950884" y="2778816"/>
                      </a:cubicBezTo>
                      <a:cubicBezTo>
                        <a:pt x="1018616" y="2747068"/>
                        <a:pt x="1198536" y="2825384"/>
                        <a:pt x="1255684" y="2778816"/>
                      </a:cubicBezTo>
                      <a:cubicBezTo>
                        <a:pt x="1312836" y="2732248"/>
                        <a:pt x="1228168" y="2556568"/>
                        <a:pt x="1293784" y="2499416"/>
                      </a:cubicBezTo>
                      <a:cubicBezTo>
                        <a:pt x="1359400" y="2442268"/>
                        <a:pt x="1585884" y="2512116"/>
                        <a:pt x="1649384" y="2435916"/>
                      </a:cubicBezTo>
                      <a:cubicBezTo>
                        <a:pt x="1712884" y="2359716"/>
                        <a:pt x="1649384" y="2114184"/>
                        <a:pt x="1674784" y="2042216"/>
                      </a:cubicBezTo>
                      <a:cubicBezTo>
                        <a:pt x="1700184" y="1970248"/>
                        <a:pt x="1757336" y="1966016"/>
                        <a:pt x="1801784" y="2004116"/>
                      </a:cubicBezTo>
                      <a:cubicBezTo>
                        <a:pt x="1846236" y="2042216"/>
                        <a:pt x="1894916" y="2277168"/>
                        <a:pt x="1941484" y="2270816"/>
                      </a:cubicBezTo>
                      <a:cubicBezTo>
                        <a:pt x="1988052" y="2264468"/>
                        <a:pt x="2110816" y="2093016"/>
                        <a:pt x="2081184" y="1966016"/>
                      </a:cubicBezTo>
                      <a:cubicBezTo>
                        <a:pt x="2051552" y="1839016"/>
                        <a:pt x="1816600" y="1627348"/>
                        <a:pt x="1763684" y="1508816"/>
                      </a:cubicBezTo>
                      <a:cubicBezTo>
                        <a:pt x="1710768" y="1390284"/>
                        <a:pt x="1782736" y="1324668"/>
                        <a:pt x="1763684" y="1254816"/>
                      </a:cubicBezTo>
                      <a:cubicBezTo>
                        <a:pt x="1744636" y="1184968"/>
                        <a:pt x="1581652" y="1269632"/>
                        <a:pt x="1649384" y="1089716"/>
                      </a:cubicBezTo>
                      <a:cubicBezTo>
                        <a:pt x="1717116" y="909800"/>
                        <a:pt x="1964768" y="418732"/>
                        <a:pt x="2170084" y="175316"/>
                      </a:cubicBezTo>
                      <a:cubicBezTo>
                        <a:pt x="2221412" y="114462"/>
                        <a:pt x="2274330" y="68822"/>
                        <a:pt x="2329132" y="29862"/>
                      </a:cubicBezTo>
                      <a:lnTo>
                        <a:pt x="237497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1" name="フリーフォーム: 図形 1990">
                  <a:extLst>
                    <a:ext uri="{FF2B5EF4-FFF2-40B4-BE49-F238E27FC236}">
                      <a16:creationId xmlns:a16="http://schemas.microsoft.com/office/drawing/2014/main" id="{60C48CD1-05B2-80A9-AA28-F434E349A0B1}"/>
                    </a:ext>
                  </a:extLst>
                </p:cNvPr>
                <p:cNvSpPr/>
                <p:nvPr/>
              </p:nvSpPr>
              <p:spPr>
                <a:xfrm>
                  <a:off x="26579900" y="28143866"/>
                  <a:ext cx="3630361" cy="4026042"/>
                </a:xfrm>
                <a:custGeom>
                  <a:avLst/>
                  <a:gdLst>
                    <a:gd name="connsiteX0" fmla="*/ 1125151 w 3630361"/>
                    <a:gd name="connsiteY0" fmla="*/ 922 h 4026042"/>
                    <a:gd name="connsiteX1" fmla="*/ 1233101 w 3630361"/>
                    <a:gd name="connsiteY1" fmla="*/ 50134 h 4026042"/>
                    <a:gd name="connsiteX2" fmla="*/ 1372801 w 3630361"/>
                    <a:gd name="connsiteY2" fmla="*/ 354934 h 4026042"/>
                    <a:gd name="connsiteX3" fmla="*/ 1106101 w 3630361"/>
                    <a:gd name="connsiteY3" fmla="*/ 583534 h 4026042"/>
                    <a:gd name="connsiteX4" fmla="*/ 1131501 w 3630361"/>
                    <a:gd name="connsiteY4" fmla="*/ 862934 h 4026042"/>
                    <a:gd name="connsiteX5" fmla="*/ 1410901 w 3630361"/>
                    <a:gd name="connsiteY5" fmla="*/ 989934 h 4026042"/>
                    <a:gd name="connsiteX6" fmla="*/ 1700521 w 3630361"/>
                    <a:gd name="connsiteY6" fmla="*/ 736926 h 4026042"/>
                    <a:gd name="connsiteX7" fmla="*/ 1717317 w 3630361"/>
                    <a:gd name="connsiteY7" fmla="*/ 726456 h 4026042"/>
                    <a:gd name="connsiteX8" fmla="*/ 1732979 w 3630361"/>
                    <a:gd name="connsiteY8" fmla="*/ 820158 h 4026042"/>
                    <a:gd name="connsiteX9" fmla="*/ 1823651 w 3630361"/>
                    <a:gd name="connsiteY9" fmla="*/ 1155034 h 4026042"/>
                    <a:gd name="connsiteX10" fmla="*/ 2795201 w 3630361"/>
                    <a:gd name="connsiteY10" fmla="*/ 1602710 h 4026042"/>
                    <a:gd name="connsiteX11" fmla="*/ 2846709 w 3630361"/>
                    <a:gd name="connsiteY11" fmla="*/ 1609136 h 4026042"/>
                    <a:gd name="connsiteX12" fmla="*/ 2875447 w 3630361"/>
                    <a:gd name="connsiteY12" fmla="*/ 1732128 h 4026042"/>
                    <a:gd name="connsiteX13" fmla="*/ 2899977 w 3630361"/>
                    <a:gd name="connsiteY13" fmla="*/ 1840834 h 4026042"/>
                    <a:gd name="connsiteX14" fmla="*/ 2928551 w 3630361"/>
                    <a:gd name="connsiteY14" fmla="*/ 2755234 h 4026042"/>
                    <a:gd name="connsiteX15" fmla="*/ 3071425 w 3630361"/>
                    <a:gd name="connsiteY15" fmla="*/ 3126710 h 4026042"/>
                    <a:gd name="connsiteX16" fmla="*/ 3052377 w 3630361"/>
                    <a:gd name="connsiteY16" fmla="*/ 3355310 h 4026042"/>
                    <a:gd name="connsiteX17" fmla="*/ 3252401 w 3630361"/>
                    <a:gd name="connsiteY17" fmla="*/ 3374358 h 4026042"/>
                    <a:gd name="connsiteX18" fmla="*/ 3538151 w 3630361"/>
                    <a:gd name="connsiteY18" fmla="*/ 3583910 h 4026042"/>
                    <a:gd name="connsiteX19" fmla="*/ 3614351 w 3630361"/>
                    <a:gd name="connsiteY19" fmla="*/ 4022058 h 4026042"/>
                    <a:gd name="connsiteX20" fmla="*/ 3261925 w 3630361"/>
                    <a:gd name="connsiteY20" fmla="*/ 3812510 h 4026042"/>
                    <a:gd name="connsiteX21" fmla="*/ 3071425 w 3630361"/>
                    <a:gd name="connsiteY21" fmla="*/ 4022058 h 4026042"/>
                    <a:gd name="connsiteX22" fmla="*/ 2759493 w 3630361"/>
                    <a:gd name="connsiteY22" fmla="*/ 3770818 h 4026042"/>
                    <a:gd name="connsiteX23" fmla="*/ 2661633 w 3630361"/>
                    <a:gd name="connsiteY23" fmla="*/ 3714612 h 4026042"/>
                    <a:gd name="connsiteX24" fmla="*/ 2661851 w 3630361"/>
                    <a:gd name="connsiteY24" fmla="*/ 3660110 h 4026042"/>
                    <a:gd name="connsiteX25" fmla="*/ 2261801 w 3630361"/>
                    <a:gd name="connsiteY25" fmla="*/ 3031458 h 4026042"/>
                    <a:gd name="connsiteX26" fmla="*/ 2042725 w 3630361"/>
                    <a:gd name="connsiteY26" fmla="*/ 3174334 h 4026042"/>
                    <a:gd name="connsiteX27" fmla="*/ 1842701 w 3630361"/>
                    <a:gd name="connsiteY27" fmla="*/ 2879058 h 4026042"/>
                    <a:gd name="connsiteX28" fmla="*/ 1494221 w 3630361"/>
                    <a:gd name="connsiteY28" fmla="*/ 2737078 h 4026042"/>
                    <a:gd name="connsiteX29" fmla="*/ 1494083 w 3630361"/>
                    <a:gd name="connsiteY29" fmla="*/ 2737022 h 4026042"/>
                    <a:gd name="connsiteX30" fmla="*/ 1496787 w 3630361"/>
                    <a:gd name="connsiteY30" fmla="*/ 2727522 h 4026042"/>
                    <a:gd name="connsiteX31" fmla="*/ 1583621 w 3630361"/>
                    <a:gd name="connsiteY31" fmla="*/ 2435194 h 4026042"/>
                    <a:gd name="connsiteX32" fmla="*/ 1065461 w 3630361"/>
                    <a:gd name="connsiteY32" fmla="*/ 2305654 h 4026042"/>
                    <a:gd name="connsiteX33" fmla="*/ 935921 w 3630361"/>
                    <a:gd name="connsiteY33" fmla="*/ 2000854 h 4026042"/>
                    <a:gd name="connsiteX34" fmla="*/ 593021 w 3630361"/>
                    <a:gd name="connsiteY34" fmla="*/ 1932274 h 4026042"/>
                    <a:gd name="connsiteX35" fmla="*/ 219641 w 3630361"/>
                    <a:gd name="connsiteY35" fmla="*/ 1696054 h 4026042"/>
                    <a:gd name="connsiteX36" fmla="*/ 242501 w 3630361"/>
                    <a:gd name="connsiteY36" fmla="*/ 1360774 h 4026042"/>
                    <a:gd name="connsiteX37" fmla="*/ 539681 w 3630361"/>
                    <a:gd name="connsiteY37" fmla="*/ 1322674 h 4026042"/>
                    <a:gd name="connsiteX38" fmla="*/ 501581 w 3630361"/>
                    <a:gd name="connsiteY38" fmla="*/ 911194 h 4026042"/>
                    <a:gd name="connsiteX39" fmla="*/ 166301 w 3630361"/>
                    <a:gd name="connsiteY39" fmla="*/ 956914 h 4026042"/>
                    <a:gd name="connsiteX40" fmla="*/ 6281 w 3630361"/>
                    <a:gd name="connsiteY40" fmla="*/ 713074 h 4026042"/>
                    <a:gd name="connsiteX41" fmla="*/ 29141 w 3630361"/>
                    <a:gd name="connsiteY41" fmla="*/ 591154 h 4026042"/>
                    <a:gd name="connsiteX42" fmla="*/ 84921 w 3630361"/>
                    <a:gd name="connsiteY42" fmla="*/ 434946 h 4026042"/>
                    <a:gd name="connsiteX43" fmla="*/ 95635 w 3630361"/>
                    <a:gd name="connsiteY43" fmla="*/ 411734 h 4026042"/>
                    <a:gd name="connsiteX44" fmla="*/ 132389 w 3630361"/>
                    <a:gd name="connsiteY44" fmla="*/ 421342 h 4026042"/>
                    <a:gd name="connsiteX45" fmla="*/ 306001 w 3630361"/>
                    <a:gd name="connsiteY45" fmla="*/ 418434 h 4026042"/>
                    <a:gd name="connsiteX46" fmla="*/ 953701 w 3630361"/>
                    <a:gd name="connsiteY46" fmla="*/ 37434 h 4026042"/>
                    <a:gd name="connsiteX47" fmla="*/ 1125151 w 3630361"/>
                    <a:gd name="connsiteY47" fmla="*/ 922 h 4026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630361" h="4026042">
                      <a:moveTo>
                        <a:pt x="1125151" y="922"/>
                      </a:moveTo>
                      <a:cubicBezTo>
                        <a:pt x="1166957" y="5154"/>
                        <a:pt x="1198177" y="23676"/>
                        <a:pt x="1233101" y="50134"/>
                      </a:cubicBezTo>
                      <a:cubicBezTo>
                        <a:pt x="1302953" y="103050"/>
                        <a:pt x="1393969" y="266034"/>
                        <a:pt x="1372801" y="354934"/>
                      </a:cubicBezTo>
                      <a:cubicBezTo>
                        <a:pt x="1351633" y="443834"/>
                        <a:pt x="1146317" y="498866"/>
                        <a:pt x="1106101" y="583534"/>
                      </a:cubicBezTo>
                      <a:cubicBezTo>
                        <a:pt x="1065885" y="668202"/>
                        <a:pt x="1080701" y="795202"/>
                        <a:pt x="1131501" y="862934"/>
                      </a:cubicBezTo>
                      <a:cubicBezTo>
                        <a:pt x="1182301" y="930666"/>
                        <a:pt x="1300833" y="1017450"/>
                        <a:pt x="1410901" y="989934"/>
                      </a:cubicBezTo>
                      <a:cubicBezTo>
                        <a:pt x="1493453" y="969298"/>
                        <a:pt x="1603385" y="811738"/>
                        <a:pt x="1700521" y="736926"/>
                      </a:cubicBezTo>
                      <a:lnTo>
                        <a:pt x="1717317" y="726456"/>
                      </a:lnTo>
                      <a:lnTo>
                        <a:pt x="1732979" y="820158"/>
                      </a:lnTo>
                      <a:cubicBezTo>
                        <a:pt x="1758111" y="954638"/>
                        <a:pt x="1788229" y="1069904"/>
                        <a:pt x="1823651" y="1155034"/>
                      </a:cubicBezTo>
                      <a:cubicBezTo>
                        <a:pt x="2012565" y="1609058"/>
                        <a:pt x="2615813" y="1558258"/>
                        <a:pt x="2795201" y="1602710"/>
                      </a:cubicBezTo>
                      <a:lnTo>
                        <a:pt x="2846709" y="1609136"/>
                      </a:lnTo>
                      <a:lnTo>
                        <a:pt x="2875447" y="1732128"/>
                      </a:lnTo>
                      <a:cubicBezTo>
                        <a:pt x="2884431" y="1771220"/>
                        <a:pt x="2892635" y="1807596"/>
                        <a:pt x="2899977" y="1840834"/>
                      </a:cubicBezTo>
                      <a:cubicBezTo>
                        <a:pt x="3017451" y="2372646"/>
                        <a:pt x="2899977" y="2540922"/>
                        <a:pt x="2928551" y="2755234"/>
                      </a:cubicBezTo>
                      <a:cubicBezTo>
                        <a:pt x="2957125" y="2969546"/>
                        <a:pt x="3050789" y="3026698"/>
                        <a:pt x="3071425" y="3126710"/>
                      </a:cubicBezTo>
                      <a:cubicBezTo>
                        <a:pt x="3092063" y="3226722"/>
                        <a:pt x="3022213" y="3314034"/>
                        <a:pt x="3052377" y="3355310"/>
                      </a:cubicBezTo>
                      <a:cubicBezTo>
                        <a:pt x="3082537" y="3396584"/>
                        <a:pt x="3171439" y="3336258"/>
                        <a:pt x="3252401" y="3374358"/>
                      </a:cubicBezTo>
                      <a:cubicBezTo>
                        <a:pt x="3333365" y="3412458"/>
                        <a:pt x="3477825" y="3475958"/>
                        <a:pt x="3538151" y="3583910"/>
                      </a:cubicBezTo>
                      <a:cubicBezTo>
                        <a:pt x="3598477" y="3691858"/>
                        <a:pt x="3660389" y="3983958"/>
                        <a:pt x="3614351" y="4022058"/>
                      </a:cubicBezTo>
                      <a:cubicBezTo>
                        <a:pt x="3568313" y="4060158"/>
                        <a:pt x="3352413" y="3812510"/>
                        <a:pt x="3261925" y="3812510"/>
                      </a:cubicBezTo>
                      <a:cubicBezTo>
                        <a:pt x="3171439" y="3812510"/>
                        <a:pt x="3219065" y="4050634"/>
                        <a:pt x="3071425" y="4022058"/>
                      </a:cubicBezTo>
                      <a:cubicBezTo>
                        <a:pt x="2979153" y="4004200"/>
                        <a:pt x="2910445" y="3874718"/>
                        <a:pt x="2759493" y="3770818"/>
                      </a:cubicBezTo>
                      <a:lnTo>
                        <a:pt x="2661633" y="3714612"/>
                      </a:lnTo>
                      <a:lnTo>
                        <a:pt x="2661851" y="3660110"/>
                      </a:lnTo>
                      <a:cubicBezTo>
                        <a:pt x="2633277" y="3455322"/>
                        <a:pt x="2364989" y="3112422"/>
                        <a:pt x="2261801" y="3031458"/>
                      </a:cubicBezTo>
                      <a:cubicBezTo>
                        <a:pt x="2158613" y="2950498"/>
                        <a:pt x="2112577" y="3199734"/>
                        <a:pt x="2042725" y="3174334"/>
                      </a:cubicBezTo>
                      <a:cubicBezTo>
                        <a:pt x="1972877" y="3148934"/>
                        <a:pt x="2142737" y="2975898"/>
                        <a:pt x="1842701" y="2879058"/>
                      </a:cubicBezTo>
                      <a:cubicBezTo>
                        <a:pt x="1767693" y="2854850"/>
                        <a:pt x="1642677" y="2799782"/>
                        <a:pt x="1494221" y="2737078"/>
                      </a:cubicBezTo>
                      <a:lnTo>
                        <a:pt x="1494083" y="2737022"/>
                      </a:lnTo>
                      <a:lnTo>
                        <a:pt x="1496787" y="2727522"/>
                      </a:lnTo>
                      <a:cubicBezTo>
                        <a:pt x="1536671" y="2624246"/>
                        <a:pt x="1644739" y="2502982"/>
                        <a:pt x="1583621" y="2435194"/>
                      </a:cubicBezTo>
                      <a:cubicBezTo>
                        <a:pt x="1513771" y="2357726"/>
                        <a:pt x="1173411" y="2378046"/>
                        <a:pt x="1065461" y="2305654"/>
                      </a:cubicBezTo>
                      <a:cubicBezTo>
                        <a:pt x="957511" y="2233266"/>
                        <a:pt x="1014661" y="2063086"/>
                        <a:pt x="935921" y="2000854"/>
                      </a:cubicBezTo>
                      <a:cubicBezTo>
                        <a:pt x="857181" y="1938626"/>
                        <a:pt x="712401" y="1983074"/>
                        <a:pt x="593021" y="1932274"/>
                      </a:cubicBezTo>
                      <a:cubicBezTo>
                        <a:pt x="473641" y="1881474"/>
                        <a:pt x="278061" y="1791306"/>
                        <a:pt x="219641" y="1696054"/>
                      </a:cubicBezTo>
                      <a:cubicBezTo>
                        <a:pt x="161221" y="1600806"/>
                        <a:pt x="189161" y="1423006"/>
                        <a:pt x="242501" y="1360774"/>
                      </a:cubicBezTo>
                      <a:cubicBezTo>
                        <a:pt x="295841" y="1298546"/>
                        <a:pt x="496501" y="1397606"/>
                        <a:pt x="539681" y="1322674"/>
                      </a:cubicBezTo>
                      <a:cubicBezTo>
                        <a:pt x="582861" y="1247746"/>
                        <a:pt x="563811" y="972154"/>
                        <a:pt x="501581" y="911194"/>
                      </a:cubicBezTo>
                      <a:cubicBezTo>
                        <a:pt x="439351" y="850234"/>
                        <a:pt x="248851" y="989934"/>
                        <a:pt x="166301" y="956914"/>
                      </a:cubicBezTo>
                      <a:cubicBezTo>
                        <a:pt x="83751" y="923894"/>
                        <a:pt x="29141" y="774034"/>
                        <a:pt x="6281" y="713074"/>
                      </a:cubicBezTo>
                      <a:cubicBezTo>
                        <a:pt x="-16579" y="652114"/>
                        <a:pt x="30411" y="727046"/>
                        <a:pt x="29141" y="591154"/>
                      </a:cubicBezTo>
                      <a:cubicBezTo>
                        <a:pt x="28823" y="557182"/>
                        <a:pt x="53905" y="501066"/>
                        <a:pt x="84921" y="434946"/>
                      </a:cubicBezTo>
                      <a:lnTo>
                        <a:pt x="95635" y="411734"/>
                      </a:lnTo>
                      <a:lnTo>
                        <a:pt x="132389" y="421342"/>
                      </a:lnTo>
                      <a:cubicBezTo>
                        <a:pt x="189129" y="434386"/>
                        <a:pt x="247959" y="440362"/>
                        <a:pt x="306001" y="418434"/>
                      </a:cubicBezTo>
                      <a:cubicBezTo>
                        <a:pt x="496501" y="346466"/>
                        <a:pt x="799185" y="98818"/>
                        <a:pt x="953701" y="37434"/>
                      </a:cubicBezTo>
                      <a:cubicBezTo>
                        <a:pt x="1030959" y="6742"/>
                        <a:pt x="1083347" y="-3312"/>
                        <a:pt x="1125151" y="92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2" name="フリーフォーム: 図形 1991">
                  <a:extLst>
                    <a:ext uri="{FF2B5EF4-FFF2-40B4-BE49-F238E27FC236}">
                      <a16:creationId xmlns:a16="http://schemas.microsoft.com/office/drawing/2014/main" id="{9F280F0B-0559-0807-4D08-EDD53352F616}"/>
                    </a:ext>
                  </a:extLst>
                </p:cNvPr>
                <p:cNvSpPr/>
                <p:nvPr/>
              </p:nvSpPr>
              <p:spPr>
                <a:xfrm>
                  <a:off x="34556537" y="28628646"/>
                  <a:ext cx="5135518" cy="3918279"/>
                </a:xfrm>
                <a:custGeom>
                  <a:avLst/>
                  <a:gdLst>
                    <a:gd name="connsiteX0" fmla="*/ 2313851 w 5135518"/>
                    <a:gd name="connsiteY0" fmla="*/ 7 h 3918279"/>
                    <a:gd name="connsiteX1" fmla="*/ 2324263 w 5135518"/>
                    <a:gd name="connsiteY1" fmla="*/ 3505 h 3918279"/>
                    <a:gd name="connsiteX2" fmla="*/ 2429039 w 5135518"/>
                    <a:gd name="connsiteY2" fmla="*/ 632155 h 3918279"/>
                    <a:gd name="connsiteX3" fmla="*/ 2352839 w 5135518"/>
                    <a:gd name="connsiteY3" fmla="*/ 1051255 h 3918279"/>
                    <a:gd name="connsiteX4" fmla="*/ 2457615 w 5135518"/>
                    <a:gd name="connsiteY4" fmla="*/ 1270331 h 3918279"/>
                    <a:gd name="connsiteX5" fmla="*/ 2686215 w 5135518"/>
                    <a:gd name="connsiteY5" fmla="*/ 1222705 h 3918279"/>
                    <a:gd name="connsiteX6" fmla="*/ 2886239 w 5135518"/>
                    <a:gd name="connsiteY6" fmla="*/ 1718005 h 3918279"/>
                    <a:gd name="connsiteX7" fmla="*/ 3238663 w 5135518"/>
                    <a:gd name="connsiteY7" fmla="*/ 1622755 h 3918279"/>
                    <a:gd name="connsiteX8" fmla="*/ 3229139 w 5135518"/>
                    <a:gd name="connsiteY8" fmla="*/ 1194131 h 3918279"/>
                    <a:gd name="connsiteX9" fmla="*/ 3333911 w 5135518"/>
                    <a:gd name="connsiteY9" fmla="*/ 813131 h 3918279"/>
                    <a:gd name="connsiteX10" fmla="*/ 3772063 w 5135518"/>
                    <a:gd name="connsiteY10" fmla="*/ 1079831 h 3918279"/>
                    <a:gd name="connsiteX11" fmla="*/ 4305463 w 5135518"/>
                    <a:gd name="connsiteY11" fmla="*/ 965531 h 3918279"/>
                    <a:gd name="connsiteX12" fmla="*/ 4667415 w 5135518"/>
                    <a:gd name="connsiteY12" fmla="*/ 946479 h 3918279"/>
                    <a:gd name="connsiteX13" fmla="*/ 4686463 w 5135518"/>
                    <a:gd name="connsiteY13" fmla="*/ 1327479 h 3918279"/>
                    <a:gd name="connsiteX14" fmla="*/ 4629311 w 5135518"/>
                    <a:gd name="connsiteY14" fmla="*/ 1708479 h 3918279"/>
                    <a:gd name="connsiteX15" fmla="*/ 4975663 w 5135518"/>
                    <a:gd name="connsiteY15" fmla="*/ 1808195 h 3918279"/>
                    <a:gd name="connsiteX16" fmla="*/ 5051447 w 5135518"/>
                    <a:gd name="connsiteY16" fmla="*/ 1821665 h 3918279"/>
                    <a:gd name="connsiteX17" fmla="*/ 5067463 w 5135518"/>
                    <a:gd name="connsiteY17" fmla="*/ 1860879 h 3918279"/>
                    <a:gd name="connsiteX18" fmla="*/ 4915063 w 5135518"/>
                    <a:gd name="connsiteY18" fmla="*/ 2241879 h 3918279"/>
                    <a:gd name="connsiteX19" fmla="*/ 4981743 w 5135518"/>
                    <a:gd name="connsiteY19" fmla="*/ 2441907 h 3918279"/>
                    <a:gd name="connsiteX20" fmla="*/ 5134143 w 5135518"/>
                    <a:gd name="connsiteY20" fmla="*/ 2622879 h 3918279"/>
                    <a:gd name="connsiteX21" fmla="*/ 5048415 w 5135518"/>
                    <a:gd name="connsiteY21" fmla="*/ 2832431 h 3918279"/>
                    <a:gd name="connsiteX22" fmla="*/ 4905543 w 5135518"/>
                    <a:gd name="connsiteY22" fmla="*/ 2946731 h 3918279"/>
                    <a:gd name="connsiteX23" fmla="*/ 4610263 w 5135518"/>
                    <a:gd name="connsiteY23" fmla="*/ 3565855 h 3918279"/>
                    <a:gd name="connsiteX24" fmla="*/ 4134015 w 5135518"/>
                    <a:gd name="connsiteY24" fmla="*/ 3908755 h 3918279"/>
                    <a:gd name="connsiteX25" fmla="*/ 3914943 w 5135518"/>
                    <a:gd name="connsiteY25" fmla="*/ 3499179 h 3918279"/>
                    <a:gd name="connsiteX26" fmla="*/ 3943511 w 5135518"/>
                    <a:gd name="connsiteY26" fmla="*/ 3346779 h 3918279"/>
                    <a:gd name="connsiteX27" fmla="*/ 3933991 w 5135518"/>
                    <a:gd name="connsiteY27" fmla="*/ 3242007 h 3918279"/>
                    <a:gd name="connsiteX28" fmla="*/ 3991143 w 5135518"/>
                    <a:gd name="connsiteY28" fmla="*/ 2851479 h 3918279"/>
                    <a:gd name="connsiteX29" fmla="*/ 3991143 w 5135518"/>
                    <a:gd name="connsiteY29" fmla="*/ 2756231 h 3918279"/>
                    <a:gd name="connsiteX30" fmla="*/ 3972087 w 5135518"/>
                    <a:gd name="connsiteY30" fmla="*/ 2527631 h 3918279"/>
                    <a:gd name="connsiteX31" fmla="*/ 4057815 w 5135518"/>
                    <a:gd name="connsiteY31" fmla="*/ 2346655 h 3918279"/>
                    <a:gd name="connsiteX32" fmla="*/ 4343567 w 5135518"/>
                    <a:gd name="connsiteY32" fmla="*/ 2232355 h 3918279"/>
                    <a:gd name="connsiteX33" fmla="*/ 4295943 w 5135518"/>
                    <a:gd name="connsiteY33" fmla="*/ 2118055 h 3918279"/>
                    <a:gd name="connsiteX34" fmla="*/ 3743487 w 5135518"/>
                    <a:gd name="connsiteY34" fmla="*/ 1889455 h 3918279"/>
                    <a:gd name="connsiteX35" fmla="*/ 3343439 w 5135518"/>
                    <a:gd name="connsiteY35" fmla="*/ 2041855 h 3918279"/>
                    <a:gd name="connsiteX36" fmla="*/ 3133887 w 5135518"/>
                    <a:gd name="connsiteY36" fmla="*/ 2308555 h 3918279"/>
                    <a:gd name="connsiteX37" fmla="*/ 3133887 w 5135518"/>
                    <a:gd name="connsiteY37" fmla="*/ 2499055 h 3918279"/>
                    <a:gd name="connsiteX38" fmla="*/ 2676687 w 5135518"/>
                    <a:gd name="connsiteY38" fmla="*/ 2765755 h 3918279"/>
                    <a:gd name="connsiteX39" fmla="*/ 2571911 w 5135518"/>
                    <a:gd name="connsiteY39" fmla="*/ 3127707 h 3918279"/>
                    <a:gd name="connsiteX40" fmla="*/ 2219487 w 5135518"/>
                    <a:gd name="connsiteY40" fmla="*/ 3642055 h 3918279"/>
                    <a:gd name="connsiteX41" fmla="*/ 2276639 w 5135518"/>
                    <a:gd name="connsiteY41" fmla="*/ 3918279 h 3918279"/>
                    <a:gd name="connsiteX42" fmla="*/ 1428911 w 5135518"/>
                    <a:gd name="connsiteY42" fmla="*/ 3642055 h 3918279"/>
                    <a:gd name="connsiteX43" fmla="*/ 1000287 w 5135518"/>
                    <a:gd name="connsiteY43" fmla="*/ 3689679 h 3918279"/>
                    <a:gd name="connsiteX44" fmla="*/ 324015 w 5135518"/>
                    <a:gd name="connsiteY44" fmla="*/ 3613479 h 3918279"/>
                    <a:gd name="connsiteX45" fmla="*/ 143115 w 5135518"/>
                    <a:gd name="connsiteY45" fmla="*/ 3632827 h 3918279"/>
                    <a:gd name="connsiteX46" fmla="*/ 22423 w 5135518"/>
                    <a:gd name="connsiteY46" fmla="*/ 3655909 h 3918279"/>
                    <a:gd name="connsiteX47" fmla="*/ 14823 w 5135518"/>
                    <a:gd name="connsiteY47" fmla="*/ 3582971 h 3918279"/>
                    <a:gd name="connsiteX48" fmla="*/ 163 w 5135518"/>
                    <a:gd name="connsiteY48" fmla="*/ 3308679 h 3918279"/>
                    <a:gd name="connsiteX49" fmla="*/ 285911 w 5135518"/>
                    <a:gd name="connsiteY49" fmla="*/ 2984831 h 3918279"/>
                    <a:gd name="connsiteX50" fmla="*/ 666911 w 5135518"/>
                    <a:gd name="connsiteY50" fmla="*/ 2537155 h 3918279"/>
                    <a:gd name="connsiteX51" fmla="*/ 924087 w 5135518"/>
                    <a:gd name="connsiteY51" fmla="*/ 2070431 h 3918279"/>
                    <a:gd name="connsiteX52" fmla="*/ 1047911 w 5135518"/>
                    <a:gd name="connsiteY52" fmla="*/ 1660855 h 3918279"/>
                    <a:gd name="connsiteX53" fmla="*/ 2009939 w 5135518"/>
                    <a:gd name="connsiteY53" fmla="*/ 1079831 h 3918279"/>
                    <a:gd name="connsiteX54" fmla="*/ 2009939 w 5135518"/>
                    <a:gd name="connsiteY54" fmla="*/ 736931 h 3918279"/>
                    <a:gd name="connsiteX55" fmla="*/ 2114711 w 5135518"/>
                    <a:gd name="connsiteY55" fmla="*/ 394031 h 3918279"/>
                    <a:gd name="connsiteX56" fmla="*/ 2313851 w 5135518"/>
                    <a:gd name="connsiteY56" fmla="*/ 7 h 3918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5135518" h="3918279">
                      <a:moveTo>
                        <a:pt x="2313851" y="7"/>
                      </a:moveTo>
                      <a:cubicBezTo>
                        <a:pt x="2317511" y="-97"/>
                        <a:pt x="2320987" y="1025"/>
                        <a:pt x="2324263" y="3505"/>
                      </a:cubicBezTo>
                      <a:cubicBezTo>
                        <a:pt x="2376651" y="43191"/>
                        <a:pt x="2424275" y="457531"/>
                        <a:pt x="2429039" y="632155"/>
                      </a:cubicBezTo>
                      <a:cubicBezTo>
                        <a:pt x="2433799" y="806779"/>
                        <a:pt x="2348075" y="944891"/>
                        <a:pt x="2352839" y="1051255"/>
                      </a:cubicBezTo>
                      <a:cubicBezTo>
                        <a:pt x="2357599" y="1157617"/>
                        <a:pt x="2402051" y="1241755"/>
                        <a:pt x="2457615" y="1270331"/>
                      </a:cubicBezTo>
                      <a:cubicBezTo>
                        <a:pt x="2513175" y="1298905"/>
                        <a:pt x="2614775" y="1148091"/>
                        <a:pt x="2686215" y="1222705"/>
                      </a:cubicBezTo>
                      <a:cubicBezTo>
                        <a:pt x="2757651" y="1297317"/>
                        <a:pt x="2794163" y="1651331"/>
                        <a:pt x="2886239" y="1718005"/>
                      </a:cubicBezTo>
                      <a:cubicBezTo>
                        <a:pt x="2978311" y="1784679"/>
                        <a:pt x="3181511" y="1710067"/>
                        <a:pt x="3238663" y="1622755"/>
                      </a:cubicBezTo>
                      <a:cubicBezTo>
                        <a:pt x="3295815" y="1535443"/>
                        <a:pt x="3213263" y="1329067"/>
                        <a:pt x="3229139" y="1194131"/>
                      </a:cubicBezTo>
                      <a:cubicBezTo>
                        <a:pt x="3245015" y="1059193"/>
                        <a:pt x="3243423" y="832179"/>
                        <a:pt x="3333911" y="813131"/>
                      </a:cubicBezTo>
                      <a:cubicBezTo>
                        <a:pt x="3424399" y="794079"/>
                        <a:pt x="3610139" y="1054431"/>
                        <a:pt x="3772063" y="1079831"/>
                      </a:cubicBezTo>
                      <a:cubicBezTo>
                        <a:pt x="3933987" y="1105231"/>
                        <a:pt x="4156239" y="987755"/>
                        <a:pt x="4305463" y="965531"/>
                      </a:cubicBezTo>
                      <a:cubicBezTo>
                        <a:pt x="4454687" y="943305"/>
                        <a:pt x="4603911" y="886155"/>
                        <a:pt x="4667415" y="946479"/>
                      </a:cubicBezTo>
                      <a:cubicBezTo>
                        <a:pt x="4730911" y="1006805"/>
                        <a:pt x="4692815" y="1200479"/>
                        <a:pt x="4686463" y="1327479"/>
                      </a:cubicBezTo>
                      <a:cubicBezTo>
                        <a:pt x="4680111" y="1454479"/>
                        <a:pt x="4545175" y="1619579"/>
                        <a:pt x="4629311" y="1708479"/>
                      </a:cubicBezTo>
                      <a:cubicBezTo>
                        <a:pt x="4681899" y="1764041"/>
                        <a:pt x="4834943" y="1784877"/>
                        <a:pt x="4975663" y="1808195"/>
                      </a:cubicBezTo>
                      <a:lnTo>
                        <a:pt x="5051447" y="1821665"/>
                      </a:lnTo>
                      <a:lnTo>
                        <a:pt x="5067463" y="1860879"/>
                      </a:lnTo>
                      <a:cubicBezTo>
                        <a:pt x="5184943" y="2059319"/>
                        <a:pt x="4929351" y="2145043"/>
                        <a:pt x="4915063" y="2241879"/>
                      </a:cubicBezTo>
                      <a:cubicBezTo>
                        <a:pt x="4900775" y="2338719"/>
                        <a:pt x="4945231" y="2378407"/>
                        <a:pt x="4981743" y="2441907"/>
                      </a:cubicBezTo>
                      <a:cubicBezTo>
                        <a:pt x="5018255" y="2505407"/>
                        <a:pt x="5123023" y="2557791"/>
                        <a:pt x="5134143" y="2622879"/>
                      </a:cubicBezTo>
                      <a:cubicBezTo>
                        <a:pt x="5145255" y="2687967"/>
                        <a:pt x="5086511" y="2778455"/>
                        <a:pt x="5048415" y="2832431"/>
                      </a:cubicBezTo>
                      <a:cubicBezTo>
                        <a:pt x="5010311" y="2886407"/>
                        <a:pt x="4978567" y="2824495"/>
                        <a:pt x="4905543" y="2946731"/>
                      </a:cubicBezTo>
                      <a:cubicBezTo>
                        <a:pt x="4832511" y="3068967"/>
                        <a:pt x="4738855" y="3405519"/>
                        <a:pt x="4610263" y="3565855"/>
                      </a:cubicBezTo>
                      <a:cubicBezTo>
                        <a:pt x="4481679" y="3726195"/>
                        <a:pt x="4249903" y="3919867"/>
                        <a:pt x="4134015" y="3908755"/>
                      </a:cubicBezTo>
                      <a:cubicBezTo>
                        <a:pt x="4018127" y="3897643"/>
                        <a:pt x="3946687" y="3592843"/>
                        <a:pt x="3914943" y="3499179"/>
                      </a:cubicBezTo>
                      <a:cubicBezTo>
                        <a:pt x="3883191" y="3405519"/>
                        <a:pt x="3940343" y="3389643"/>
                        <a:pt x="3943511" y="3346779"/>
                      </a:cubicBezTo>
                      <a:cubicBezTo>
                        <a:pt x="3946687" y="3303919"/>
                        <a:pt x="3926055" y="3324555"/>
                        <a:pt x="3933991" y="3242007"/>
                      </a:cubicBezTo>
                      <a:cubicBezTo>
                        <a:pt x="3941927" y="3159455"/>
                        <a:pt x="3981615" y="2932443"/>
                        <a:pt x="3991143" y="2851479"/>
                      </a:cubicBezTo>
                      <a:cubicBezTo>
                        <a:pt x="4000663" y="2770519"/>
                        <a:pt x="3994311" y="2810207"/>
                        <a:pt x="3991143" y="2756231"/>
                      </a:cubicBezTo>
                      <a:cubicBezTo>
                        <a:pt x="3987967" y="2702255"/>
                        <a:pt x="3960975" y="2595891"/>
                        <a:pt x="3972087" y="2527631"/>
                      </a:cubicBezTo>
                      <a:cubicBezTo>
                        <a:pt x="3983199" y="2459367"/>
                        <a:pt x="3995903" y="2395867"/>
                        <a:pt x="4057815" y="2346655"/>
                      </a:cubicBezTo>
                      <a:cubicBezTo>
                        <a:pt x="4119727" y="2297443"/>
                        <a:pt x="4303879" y="2270455"/>
                        <a:pt x="4343567" y="2232355"/>
                      </a:cubicBezTo>
                      <a:cubicBezTo>
                        <a:pt x="4383255" y="2194255"/>
                        <a:pt x="4395951" y="2175207"/>
                        <a:pt x="4295943" y="2118055"/>
                      </a:cubicBezTo>
                      <a:cubicBezTo>
                        <a:pt x="4195927" y="2060907"/>
                        <a:pt x="3902239" y="1902155"/>
                        <a:pt x="3743487" y="1889455"/>
                      </a:cubicBezTo>
                      <a:cubicBezTo>
                        <a:pt x="3584743" y="1876755"/>
                        <a:pt x="3445039" y="1972007"/>
                        <a:pt x="3343439" y="2041855"/>
                      </a:cubicBezTo>
                      <a:cubicBezTo>
                        <a:pt x="3241839" y="2111707"/>
                        <a:pt x="3168815" y="2232355"/>
                        <a:pt x="3133887" y="2308555"/>
                      </a:cubicBezTo>
                      <a:cubicBezTo>
                        <a:pt x="3098963" y="2384755"/>
                        <a:pt x="3210087" y="2422855"/>
                        <a:pt x="3133887" y="2499055"/>
                      </a:cubicBezTo>
                      <a:cubicBezTo>
                        <a:pt x="3057687" y="2575255"/>
                        <a:pt x="2770351" y="2660979"/>
                        <a:pt x="2676687" y="2765755"/>
                      </a:cubicBezTo>
                      <a:cubicBezTo>
                        <a:pt x="2583023" y="2870531"/>
                        <a:pt x="2648111" y="2981655"/>
                        <a:pt x="2571911" y="3127707"/>
                      </a:cubicBezTo>
                      <a:cubicBezTo>
                        <a:pt x="2495711" y="3273755"/>
                        <a:pt x="2268699" y="3510295"/>
                        <a:pt x="2219487" y="3642055"/>
                      </a:cubicBezTo>
                      <a:cubicBezTo>
                        <a:pt x="2170275" y="3773819"/>
                        <a:pt x="2408399" y="3918279"/>
                        <a:pt x="2276639" y="3918279"/>
                      </a:cubicBezTo>
                      <a:cubicBezTo>
                        <a:pt x="2144875" y="3918279"/>
                        <a:pt x="1641639" y="3680155"/>
                        <a:pt x="1428911" y="3642055"/>
                      </a:cubicBezTo>
                      <a:cubicBezTo>
                        <a:pt x="1216187" y="3603955"/>
                        <a:pt x="1184439" y="3694443"/>
                        <a:pt x="1000287" y="3689679"/>
                      </a:cubicBezTo>
                      <a:cubicBezTo>
                        <a:pt x="816139" y="3684919"/>
                        <a:pt x="563727" y="3600779"/>
                        <a:pt x="324015" y="3613479"/>
                      </a:cubicBezTo>
                      <a:cubicBezTo>
                        <a:pt x="264087" y="3616655"/>
                        <a:pt x="203959" y="3623401"/>
                        <a:pt x="143115" y="3632827"/>
                      </a:cubicBezTo>
                      <a:lnTo>
                        <a:pt x="22423" y="3655909"/>
                      </a:lnTo>
                      <a:lnTo>
                        <a:pt x="14823" y="3582971"/>
                      </a:lnTo>
                      <a:cubicBezTo>
                        <a:pt x="5619" y="3472887"/>
                        <a:pt x="1751" y="3377339"/>
                        <a:pt x="163" y="3308679"/>
                      </a:cubicBezTo>
                      <a:cubicBezTo>
                        <a:pt x="-6185" y="3034043"/>
                        <a:pt x="174787" y="3113419"/>
                        <a:pt x="285911" y="2984831"/>
                      </a:cubicBezTo>
                      <a:cubicBezTo>
                        <a:pt x="397039" y="2856243"/>
                        <a:pt x="560551" y="2689555"/>
                        <a:pt x="666911" y="2537155"/>
                      </a:cubicBezTo>
                      <a:cubicBezTo>
                        <a:pt x="773275" y="2384755"/>
                        <a:pt x="860587" y="2216479"/>
                        <a:pt x="924087" y="2070431"/>
                      </a:cubicBezTo>
                      <a:cubicBezTo>
                        <a:pt x="987587" y="1924379"/>
                        <a:pt x="866939" y="1825955"/>
                        <a:pt x="1047911" y="1660855"/>
                      </a:cubicBezTo>
                      <a:cubicBezTo>
                        <a:pt x="1228887" y="1495755"/>
                        <a:pt x="1849599" y="1233817"/>
                        <a:pt x="2009939" y="1079831"/>
                      </a:cubicBezTo>
                      <a:cubicBezTo>
                        <a:pt x="2170275" y="925843"/>
                        <a:pt x="1992475" y="851231"/>
                        <a:pt x="2009939" y="736931"/>
                      </a:cubicBezTo>
                      <a:cubicBezTo>
                        <a:pt x="2027399" y="622631"/>
                        <a:pt x="2062327" y="516267"/>
                        <a:pt x="2114711" y="394031"/>
                      </a:cubicBezTo>
                      <a:cubicBezTo>
                        <a:pt x="2163823" y="279433"/>
                        <a:pt x="2258983" y="1589"/>
                        <a:pt x="2313851" y="7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3" name="フリーフォーム: 図形 1992">
                  <a:extLst>
                    <a:ext uri="{FF2B5EF4-FFF2-40B4-BE49-F238E27FC236}">
                      <a16:creationId xmlns:a16="http://schemas.microsoft.com/office/drawing/2014/main" id="{7C808BCC-D208-4758-D4E9-18E8FC6C50A4}"/>
                    </a:ext>
                  </a:extLst>
                </p:cNvPr>
                <p:cNvSpPr/>
                <p:nvPr/>
              </p:nvSpPr>
              <p:spPr>
                <a:xfrm>
                  <a:off x="28631639" y="31858478"/>
                  <a:ext cx="2151064" cy="3352718"/>
                </a:xfrm>
                <a:custGeom>
                  <a:avLst/>
                  <a:gdLst>
                    <a:gd name="connsiteX0" fmla="*/ 609893 w 2151064"/>
                    <a:gd name="connsiteY0" fmla="*/ 0 h 3352718"/>
                    <a:gd name="connsiteX1" fmla="*/ 707753 w 2151064"/>
                    <a:gd name="connsiteY1" fmla="*/ 56206 h 3352718"/>
                    <a:gd name="connsiteX2" fmla="*/ 1019685 w 2151064"/>
                    <a:gd name="connsiteY2" fmla="*/ 307446 h 3352718"/>
                    <a:gd name="connsiteX3" fmla="*/ 1210185 w 2151064"/>
                    <a:gd name="connsiteY3" fmla="*/ 97898 h 3352718"/>
                    <a:gd name="connsiteX4" fmla="*/ 1562611 w 2151064"/>
                    <a:gd name="connsiteY4" fmla="*/ 307446 h 3352718"/>
                    <a:gd name="connsiteX5" fmla="*/ 1574639 w 2151064"/>
                    <a:gd name="connsiteY5" fmla="*/ 180534 h 3352718"/>
                    <a:gd name="connsiteX6" fmla="*/ 1574639 w 2151064"/>
                    <a:gd name="connsiteY6" fmla="*/ 180528 h 3352718"/>
                    <a:gd name="connsiteX7" fmla="*/ 1587019 w 2151064"/>
                    <a:gd name="connsiteY7" fmla="*/ 194338 h 3352718"/>
                    <a:gd name="connsiteX8" fmla="*/ 1667385 w 2151064"/>
                    <a:gd name="connsiteY8" fmla="*/ 364598 h 3352718"/>
                    <a:gd name="connsiteX9" fmla="*/ 1619761 w 2151064"/>
                    <a:gd name="connsiteY9" fmla="*/ 764646 h 3352718"/>
                    <a:gd name="connsiteX10" fmla="*/ 2115061 w 2151064"/>
                    <a:gd name="connsiteY10" fmla="*/ 1002772 h 3352718"/>
                    <a:gd name="connsiteX11" fmla="*/ 2067437 w 2151064"/>
                    <a:gd name="connsiteY11" fmla="*/ 1164698 h 3352718"/>
                    <a:gd name="connsiteX12" fmla="*/ 1705485 w 2151064"/>
                    <a:gd name="connsiteY12" fmla="*/ 1278998 h 3352718"/>
                    <a:gd name="connsiteX13" fmla="*/ 1791211 w 2151064"/>
                    <a:gd name="connsiteY13" fmla="*/ 1736198 h 3352718"/>
                    <a:gd name="connsiteX14" fmla="*/ 1676911 w 2151064"/>
                    <a:gd name="connsiteY14" fmla="*/ 1917170 h 3352718"/>
                    <a:gd name="connsiteX15" fmla="*/ 1705485 w 2151064"/>
                    <a:gd name="connsiteY15" fmla="*/ 2088622 h 3352718"/>
                    <a:gd name="connsiteX16" fmla="*/ 1686437 w 2151064"/>
                    <a:gd name="connsiteY16" fmla="*/ 2269598 h 3352718"/>
                    <a:gd name="connsiteX17" fmla="*/ 1676911 w 2151064"/>
                    <a:gd name="connsiteY17" fmla="*/ 2726798 h 3352718"/>
                    <a:gd name="connsiteX18" fmla="*/ 1381637 w 2151064"/>
                    <a:gd name="connsiteY18" fmla="*/ 2812522 h 3352718"/>
                    <a:gd name="connsiteX19" fmla="*/ 1002749 w 2151064"/>
                    <a:gd name="connsiteY19" fmla="*/ 3315322 h 3352718"/>
                    <a:gd name="connsiteX20" fmla="*/ 989977 w 2151064"/>
                    <a:gd name="connsiteY20" fmla="*/ 3329630 h 3352718"/>
                    <a:gd name="connsiteX21" fmla="*/ 985405 w 2151064"/>
                    <a:gd name="connsiteY21" fmla="*/ 3300886 h 3352718"/>
                    <a:gd name="connsiteX22" fmla="*/ 972061 w 2151064"/>
                    <a:gd name="connsiteY22" fmla="*/ 3276074 h 3352718"/>
                    <a:gd name="connsiteX23" fmla="*/ 711711 w 2151064"/>
                    <a:gd name="connsiteY23" fmla="*/ 3282422 h 3352718"/>
                    <a:gd name="connsiteX24" fmla="*/ 279911 w 2151064"/>
                    <a:gd name="connsiteY24" fmla="*/ 3352274 h 3352718"/>
                    <a:gd name="connsiteX25" fmla="*/ 184661 w 2151064"/>
                    <a:gd name="connsiteY25" fmla="*/ 3244322 h 3352718"/>
                    <a:gd name="connsiteX26" fmla="*/ 337061 w 2151064"/>
                    <a:gd name="connsiteY26" fmla="*/ 2945874 h 3352718"/>
                    <a:gd name="connsiteX27" fmla="*/ 511 w 2151064"/>
                    <a:gd name="connsiteY27" fmla="*/ 2590274 h 3352718"/>
                    <a:gd name="connsiteX28" fmla="*/ 267211 w 2151064"/>
                    <a:gd name="connsiteY28" fmla="*/ 2101322 h 3352718"/>
                    <a:gd name="connsiteX29" fmla="*/ 527561 w 2151064"/>
                    <a:gd name="connsiteY29" fmla="*/ 2126722 h 3352718"/>
                    <a:gd name="connsiteX30" fmla="*/ 552961 w 2151064"/>
                    <a:gd name="connsiteY30" fmla="*/ 1936222 h 3352718"/>
                    <a:gd name="connsiteX31" fmla="*/ 406911 w 2151064"/>
                    <a:gd name="connsiteY31" fmla="*/ 1815570 h 3352718"/>
                    <a:gd name="connsiteX32" fmla="*/ 292513 w 2151064"/>
                    <a:gd name="connsiteY32" fmla="*/ 1631374 h 3352718"/>
                    <a:gd name="connsiteX33" fmla="*/ 244983 w 2151064"/>
                    <a:gd name="connsiteY33" fmla="*/ 1538774 h 3352718"/>
                    <a:gd name="connsiteX34" fmla="*/ 271305 w 2151064"/>
                    <a:gd name="connsiteY34" fmla="*/ 1528730 h 3352718"/>
                    <a:gd name="connsiteX35" fmla="*/ 362461 w 2151064"/>
                    <a:gd name="connsiteY35" fmla="*/ 1479022 h 3352718"/>
                    <a:gd name="connsiteX36" fmla="*/ 448185 w 2151064"/>
                    <a:gd name="connsiteY36" fmla="*/ 1212322 h 3352718"/>
                    <a:gd name="connsiteX37" fmla="*/ 381511 w 2151064"/>
                    <a:gd name="connsiteY37" fmla="*/ 907522 h 3352718"/>
                    <a:gd name="connsiteX38" fmla="*/ 419611 w 2151064"/>
                    <a:gd name="connsiteY38" fmla="*/ 764646 h 3352718"/>
                    <a:gd name="connsiteX39" fmla="*/ 381511 w 2151064"/>
                    <a:gd name="connsiteY39" fmla="*/ 545574 h 3352718"/>
                    <a:gd name="connsiteX40" fmla="*/ 609793 w 2151064"/>
                    <a:gd name="connsiteY40" fmla="*/ 24478 h 3352718"/>
                    <a:gd name="connsiteX41" fmla="*/ 609893 w 2151064"/>
                    <a:gd name="connsiteY41" fmla="*/ 0 h 3352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51064" h="3352718">
                      <a:moveTo>
                        <a:pt x="609893" y="0"/>
                      </a:moveTo>
                      <a:lnTo>
                        <a:pt x="707753" y="56206"/>
                      </a:lnTo>
                      <a:cubicBezTo>
                        <a:pt x="858705" y="160106"/>
                        <a:pt x="927413" y="289590"/>
                        <a:pt x="1019685" y="307446"/>
                      </a:cubicBezTo>
                      <a:cubicBezTo>
                        <a:pt x="1167325" y="336022"/>
                        <a:pt x="1119699" y="97898"/>
                        <a:pt x="1210185" y="97898"/>
                      </a:cubicBezTo>
                      <a:cubicBezTo>
                        <a:pt x="1300673" y="97898"/>
                        <a:pt x="1516573" y="345546"/>
                        <a:pt x="1562611" y="307446"/>
                      </a:cubicBezTo>
                      <a:cubicBezTo>
                        <a:pt x="1579875" y="293158"/>
                        <a:pt x="1581959" y="243152"/>
                        <a:pt x="1574639" y="180534"/>
                      </a:cubicBezTo>
                      <a:lnTo>
                        <a:pt x="1574639" y="180528"/>
                      </a:lnTo>
                      <a:lnTo>
                        <a:pt x="1587019" y="194338"/>
                      </a:lnTo>
                      <a:cubicBezTo>
                        <a:pt x="1626111" y="247916"/>
                        <a:pt x="1650717" y="304272"/>
                        <a:pt x="1667385" y="364598"/>
                      </a:cubicBezTo>
                      <a:cubicBezTo>
                        <a:pt x="1700723" y="485246"/>
                        <a:pt x="1545149" y="658286"/>
                        <a:pt x="1619761" y="764646"/>
                      </a:cubicBezTo>
                      <a:cubicBezTo>
                        <a:pt x="1694373" y="871010"/>
                        <a:pt x="2040449" y="936098"/>
                        <a:pt x="2115061" y="1002772"/>
                      </a:cubicBezTo>
                      <a:cubicBezTo>
                        <a:pt x="2189673" y="1069446"/>
                        <a:pt x="2135697" y="1118660"/>
                        <a:pt x="2067437" y="1164698"/>
                      </a:cubicBezTo>
                      <a:cubicBezTo>
                        <a:pt x="1999173" y="1210734"/>
                        <a:pt x="1751525" y="1183746"/>
                        <a:pt x="1705485" y="1278998"/>
                      </a:cubicBezTo>
                      <a:cubicBezTo>
                        <a:pt x="1659449" y="1374246"/>
                        <a:pt x="1795973" y="1629834"/>
                        <a:pt x="1791211" y="1736198"/>
                      </a:cubicBezTo>
                      <a:cubicBezTo>
                        <a:pt x="1786449" y="1842562"/>
                        <a:pt x="1691199" y="1858434"/>
                        <a:pt x="1676911" y="1917170"/>
                      </a:cubicBezTo>
                      <a:cubicBezTo>
                        <a:pt x="1662625" y="1975910"/>
                        <a:pt x="1703899" y="2029886"/>
                        <a:pt x="1705485" y="2088622"/>
                      </a:cubicBezTo>
                      <a:cubicBezTo>
                        <a:pt x="1707073" y="2147358"/>
                        <a:pt x="1691199" y="2163234"/>
                        <a:pt x="1686437" y="2269598"/>
                      </a:cubicBezTo>
                      <a:cubicBezTo>
                        <a:pt x="1681673" y="2375962"/>
                        <a:pt x="1727711" y="2636310"/>
                        <a:pt x="1676911" y="2726798"/>
                      </a:cubicBezTo>
                      <a:cubicBezTo>
                        <a:pt x="1626111" y="2817282"/>
                        <a:pt x="1507049" y="2699810"/>
                        <a:pt x="1381637" y="2812522"/>
                      </a:cubicBezTo>
                      <a:cubicBezTo>
                        <a:pt x="1271901" y="2911146"/>
                        <a:pt x="1174317" y="3110650"/>
                        <a:pt x="1002749" y="3315322"/>
                      </a:cubicBezTo>
                      <a:lnTo>
                        <a:pt x="989977" y="3329630"/>
                      </a:lnTo>
                      <a:lnTo>
                        <a:pt x="985405" y="3300886"/>
                      </a:lnTo>
                      <a:cubicBezTo>
                        <a:pt x="982447" y="3291074"/>
                        <a:pt x="978147" y="3282690"/>
                        <a:pt x="972061" y="3276074"/>
                      </a:cubicBezTo>
                      <a:cubicBezTo>
                        <a:pt x="923377" y="3223154"/>
                        <a:pt x="827069" y="3269722"/>
                        <a:pt x="711711" y="3282422"/>
                      </a:cubicBezTo>
                      <a:cubicBezTo>
                        <a:pt x="596353" y="3295122"/>
                        <a:pt x="367753" y="3358622"/>
                        <a:pt x="279911" y="3352274"/>
                      </a:cubicBezTo>
                      <a:cubicBezTo>
                        <a:pt x="192069" y="3345922"/>
                        <a:pt x="175137" y="3312054"/>
                        <a:pt x="184661" y="3244322"/>
                      </a:cubicBezTo>
                      <a:cubicBezTo>
                        <a:pt x="194185" y="3176590"/>
                        <a:pt x="367753" y="3054882"/>
                        <a:pt x="337061" y="2945874"/>
                      </a:cubicBezTo>
                      <a:cubicBezTo>
                        <a:pt x="306369" y="2836866"/>
                        <a:pt x="12153" y="2731030"/>
                        <a:pt x="511" y="2590274"/>
                      </a:cubicBezTo>
                      <a:cubicBezTo>
                        <a:pt x="-11131" y="2449514"/>
                        <a:pt x="179369" y="2178578"/>
                        <a:pt x="267211" y="2101322"/>
                      </a:cubicBezTo>
                      <a:cubicBezTo>
                        <a:pt x="355053" y="2024066"/>
                        <a:pt x="479937" y="2154238"/>
                        <a:pt x="527561" y="2126722"/>
                      </a:cubicBezTo>
                      <a:cubicBezTo>
                        <a:pt x="575185" y="2099206"/>
                        <a:pt x="573069" y="1988082"/>
                        <a:pt x="552961" y="1936222"/>
                      </a:cubicBezTo>
                      <a:cubicBezTo>
                        <a:pt x="532853" y="1884362"/>
                        <a:pt x="562485" y="1976438"/>
                        <a:pt x="406911" y="1815570"/>
                      </a:cubicBezTo>
                      <a:cubicBezTo>
                        <a:pt x="368017" y="1775354"/>
                        <a:pt x="332365" y="1709406"/>
                        <a:pt x="292513" y="1631374"/>
                      </a:cubicBezTo>
                      <a:lnTo>
                        <a:pt x="244983" y="1538774"/>
                      </a:lnTo>
                      <a:lnTo>
                        <a:pt x="271305" y="1528730"/>
                      </a:lnTo>
                      <a:cubicBezTo>
                        <a:pt x="308387" y="1513154"/>
                        <a:pt x="340237" y="1496486"/>
                        <a:pt x="362461" y="1479022"/>
                      </a:cubicBezTo>
                      <a:cubicBezTo>
                        <a:pt x="451361" y="1409174"/>
                        <a:pt x="445011" y="1307574"/>
                        <a:pt x="448185" y="1212322"/>
                      </a:cubicBezTo>
                      <a:cubicBezTo>
                        <a:pt x="451361" y="1117074"/>
                        <a:pt x="386273" y="982134"/>
                        <a:pt x="381511" y="907522"/>
                      </a:cubicBezTo>
                      <a:cubicBezTo>
                        <a:pt x="376749" y="832910"/>
                        <a:pt x="419611" y="824974"/>
                        <a:pt x="419611" y="764646"/>
                      </a:cubicBezTo>
                      <a:cubicBezTo>
                        <a:pt x="419611" y="704322"/>
                        <a:pt x="349761" y="682098"/>
                        <a:pt x="381511" y="545574"/>
                      </a:cubicBezTo>
                      <a:cubicBezTo>
                        <a:pt x="409293" y="426114"/>
                        <a:pt x="585355" y="213066"/>
                        <a:pt x="609793" y="24478"/>
                      </a:cubicBezTo>
                      <a:lnTo>
                        <a:pt x="60989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4" name="フリーフォーム: 図形 1993">
                  <a:extLst>
                    <a:ext uri="{FF2B5EF4-FFF2-40B4-BE49-F238E27FC236}">
                      <a16:creationId xmlns:a16="http://schemas.microsoft.com/office/drawing/2014/main" id="{6FCA33D8-4F74-D1D1-DA72-999A99491CBB}"/>
                    </a:ext>
                  </a:extLst>
                </p:cNvPr>
                <p:cNvSpPr/>
                <p:nvPr/>
              </p:nvSpPr>
              <p:spPr>
                <a:xfrm>
                  <a:off x="29426608" y="28410756"/>
                  <a:ext cx="1924248" cy="3461710"/>
                </a:xfrm>
                <a:custGeom>
                  <a:avLst/>
                  <a:gdLst>
                    <a:gd name="connsiteX0" fmla="*/ 1144960 w 1924248"/>
                    <a:gd name="connsiteY0" fmla="*/ 4 h 3461710"/>
                    <a:gd name="connsiteX1" fmla="*/ 1375458 w 1924248"/>
                    <a:gd name="connsiteY1" fmla="*/ 115204 h 3461710"/>
                    <a:gd name="connsiteX2" fmla="*/ 1409978 w 1924248"/>
                    <a:gd name="connsiteY2" fmla="*/ 123030 h 3461710"/>
                    <a:gd name="connsiteX3" fmla="*/ 1417384 w 1924248"/>
                    <a:gd name="connsiteY3" fmla="*/ 153868 h 3461710"/>
                    <a:gd name="connsiteX4" fmla="*/ 1503336 w 1924248"/>
                    <a:gd name="connsiteY4" fmla="*/ 443644 h 3461710"/>
                    <a:gd name="connsiteX5" fmla="*/ 1808136 w 1924248"/>
                    <a:gd name="connsiteY5" fmla="*/ 617816 h 3461710"/>
                    <a:gd name="connsiteX6" fmla="*/ 1866192 w 1924248"/>
                    <a:gd name="connsiteY6" fmla="*/ 1546730 h 3461710"/>
                    <a:gd name="connsiteX7" fmla="*/ 1837164 w 1924248"/>
                    <a:gd name="connsiteY7" fmla="*/ 1807988 h 3461710"/>
                    <a:gd name="connsiteX8" fmla="*/ 1924248 w 1924248"/>
                    <a:gd name="connsiteY8" fmla="*/ 2040216 h 3461710"/>
                    <a:gd name="connsiteX9" fmla="*/ 1837164 w 1924248"/>
                    <a:gd name="connsiteY9" fmla="*/ 2867530 h 3461710"/>
                    <a:gd name="connsiteX10" fmla="*/ 1401736 w 1924248"/>
                    <a:gd name="connsiteY10" fmla="*/ 3143300 h 3461710"/>
                    <a:gd name="connsiteX11" fmla="*/ 922764 w 1924248"/>
                    <a:gd name="connsiteY11" fmla="*/ 3056216 h 3461710"/>
                    <a:gd name="connsiteX12" fmla="*/ 908248 w 1924248"/>
                    <a:gd name="connsiteY12" fmla="*/ 3259416 h 3461710"/>
                    <a:gd name="connsiteX13" fmla="*/ 766736 w 1924248"/>
                    <a:gd name="connsiteY13" fmla="*/ 3443566 h 3461710"/>
                    <a:gd name="connsiteX14" fmla="*/ 744284 w 1924248"/>
                    <a:gd name="connsiteY14" fmla="*/ 3461710 h 3461710"/>
                    <a:gd name="connsiteX15" fmla="*/ 735272 w 1924248"/>
                    <a:gd name="connsiteY15" fmla="*/ 3425664 h 3461710"/>
                    <a:gd name="connsiteX16" fmla="*/ 691444 w 1924248"/>
                    <a:gd name="connsiteY16" fmla="*/ 3317020 h 3461710"/>
                    <a:gd name="connsiteX17" fmla="*/ 405692 w 1924248"/>
                    <a:gd name="connsiteY17" fmla="*/ 3107468 h 3461710"/>
                    <a:gd name="connsiteX18" fmla="*/ 205668 w 1924248"/>
                    <a:gd name="connsiteY18" fmla="*/ 3088420 h 3461710"/>
                    <a:gd name="connsiteX19" fmla="*/ 224716 w 1924248"/>
                    <a:gd name="connsiteY19" fmla="*/ 2859820 h 3461710"/>
                    <a:gd name="connsiteX20" fmla="*/ 81844 w 1924248"/>
                    <a:gd name="connsiteY20" fmla="*/ 2488344 h 3461710"/>
                    <a:gd name="connsiteX21" fmla="*/ 53268 w 1924248"/>
                    <a:gd name="connsiteY21" fmla="*/ 1573944 h 3461710"/>
                    <a:gd name="connsiteX22" fmla="*/ 28740 w 1924248"/>
                    <a:gd name="connsiteY22" fmla="*/ 1465238 h 3461710"/>
                    <a:gd name="connsiteX23" fmla="*/ 0 w 1924248"/>
                    <a:gd name="connsiteY23" fmla="*/ 1342246 h 3461710"/>
                    <a:gd name="connsiteX24" fmla="*/ 2024 w 1924248"/>
                    <a:gd name="connsiteY24" fmla="*/ 1342498 h 3461710"/>
                    <a:gd name="connsiteX25" fmla="*/ 53268 w 1924248"/>
                    <a:gd name="connsiteY25" fmla="*/ 1154844 h 3461710"/>
                    <a:gd name="connsiteX26" fmla="*/ 310444 w 1924248"/>
                    <a:gd name="connsiteY26" fmla="*/ 1088168 h 3461710"/>
                    <a:gd name="connsiteX27" fmla="*/ 472368 w 1924248"/>
                    <a:gd name="connsiteY27" fmla="*/ 678594 h 3461710"/>
                    <a:gd name="connsiteX28" fmla="*/ 720016 w 1924248"/>
                    <a:gd name="connsiteY28" fmla="*/ 754794 h 3461710"/>
                    <a:gd name="connsiteX29" fmla="*/ 967668 w 1924248"/>
                    <a:gd name="connsiteY29" fmla="*/ 526194 h 3461710"/>
                    <a:gd name="connsiteX30" fmla="*/ 1167692 w 1924248"/>
                    <a:gd name="connsiteY30" fmla="*/ 507144 h 3461710"/>
                    <a:gd name="connsiteX31" fmla="*/ 1120068 w 1924248"/>
                    <a:gd name="connsiteY31" fmla="*/ 11844 h 3461710"/>
                    <a:gd name="connsiteX32" fmla="*/ 1144960 w 1924248"/>
                    <a:gd name="connsiteY32" fmla="*/ 4 h 3461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924248" h="3461710">
                      <a:moveTo>
                        <a:pt x="1144960" y="4"/>
                      </a:moveTo>
                      <a:cubicBezTo>
                        <a:pt x="1196368" y="-664"/>
                        <a:pt x="1293354" y="84632"/>
                        <a:pt x="1375458" y="115204"/>
                      </a:cubicBezTo>
                      <a:lnTo>
                        <a:pt x="1409978" y="123030"/>
                      </a:lnTo>
                      <a:lnTo>
                        <a:pt x="1417384" y="153868"/>
                      </a:lnTo>
                      <a:cubicBezTo>
                        <a:pt x="1446790" y="269548"/>
                        <a:pt x="1475516" y="368048"/>
                        <a:pt x="1503336" y="443644"/>
                      </a:cubicBezTo>
                      <a:cubicBezTo>
                        <a:pt x="1614612" y="746024"/>
                        <a:pt x="1747660" y="433968"/>
                        <a:pt x="1808136" y="617816"/>
                      </a:cubicBezTo>
                      <a:cubicBezTo>
                        <a:pt x="1868612" y="801664"/>
                        <a:pt x="1861354" y="1348368"/>
                        <a:pt x="1866192" y="1546730"/>
                      </a:cubicBezTo>
                      <a:cubicBezTo>
                        <a:pt x="1871030" y="1745092"/>
                        <a:pt x="1827488" y="1725740"/>
                        <a:pt x="1837164" y="1807988"/>
                      </a:cubicBezTo>
                      <a:cubicBezTo>
                        <a:pt x="1846840" y="1890234"/>
                        <a:pt x="1924248" y="1863624"/>
                        <a:pt x="1924248" y="2040216"/>
                      </a:cubicBezTo>
                      <a:cubicBezTo>
                        <a:pt x="1924248" y="2216804"/>
                        <a:pt x="1924248" y="2683682"/>
                        <a:pt x="1837164" y="2867530"/>
                      </a:cubicBezTo>
                      <a:cubicBezTo>
                        <a:pt x="1750076" y="3051378"/>
                        <a:pt x="1554136" y="3111854"/>
                        <a:pt x="1401736" y="3143300"/>
                      </a:cubicBezTo>
                      <a:cubicBezTo>
                        <a:pt x="1249336" y="3174748"/>
                        <a:pt x="1005012" y="3036864"/>
                        <a:pt x="922764" y="3056216"/>
                      </a:cubicBezTo>
                      <a:cubicBezTo>
                        <a:pt x="840516" y="3075568"/>
                        <a:pt x="980820" y="3184424"/>
                        <a:pt x="908248" y="3259416"/>
                      </a:cubicBezTo>
                      <a:cubicBezTo>
                        <a:pt x="871964" y="3296912"/>
                        <a:pt x="830840" y="3380368"/>
                        <a:pt x="766736" y="3443566"/>
                      </a:cubicBezTo>
                      <a:lnTo>
                        <a:pt x="744284" y="3461710"/>
                      </a:lnTo>
                      <a:lnTo>
                        <a:pt x="735272" y="3425664"/>
                      </a:lnTo>
                      <a:cubicBezTo>
                        <a:pt x="721704" y="3382504"/>
                        <a:pt x="706524" y="3344008"/>
                        <a:pt x="691444" y="3317020"/>
                      </a:cubicBezTo>
                      <a:cubicBezTo>
                        <a:pt x="631116" y="3209068"/>
                        <a:pt x="486656" y="3145568"/>
                        <a:pt x="405692" y="3107468"/>
                      </a:cubicBezTo>
                      <a:cubicBezTo>
                        <a:pt x="324732" y="3069368"/>
                        <a:pt x="235828" y="3129694"/>
                        <a:pt x="205668" y="3088420"/>
                      </a:cubicBezTo>
                      <a:cubicBezTo>
                        <a:pt x="175504" y="3047144"/>
                        <a:pt x="245356" y="2959832"/>
                        <a:pt x="224716" y="2859820"/>
                      </a:cubicBezTo>
                      <a:cubicBezTo>
                        <a:pt x="204080" y="2759808"/>
                        <a:pt x="110416" y="2702656"/>
                        <a:pt x="81844" y="2488344"/>
                      </a:cubicBezTo>
                      <a:cubicBezTo>
                        <a:pt x="53268" y="2274032"/>
                        <a:pt x="170744" y="2105756"/>
                        <a:pt x="53268" y="1573944"/>
                      </a:cubicBezTo>
                      <a:cubicBezTo>
                        <a:pt x="45928" y="1540706"/>
                        <a:pt x="37724" y="1504330"/>
                        <a:pt x="28740" y="1465238"/>
                      </a:cubicBezTo>
                      <a:lnTo>
                        <a:pt x="0" y="1342246"/>
                      </a:lnTo>
                      <a:lnTo>
                        <a:pt x="2024" y="1342498"/>
                      </a:lnTo>
                      <a:cubicBezTo>
                        <a:pt x="97196" y="1336464"/>
                        <a:pt x="484" y="1190960"/>
                        <a:pt x="53268" y="1154844"/>
                      </a:cubicBezTo>
                      <a:cubicBezTo>
                        <a:pt x="113592" y="1113568"/>
                        <a:pt x="240592" y="1167544"/>
                        <a:pt x="310444" y="1088168"/>
                      </a:cubicBezTo>
                      <a:cubicBezTo>
                        <a:pt x="380292" y="1008794"/>
                        <a:pt x="404104" y="734156"/>
                        <a:pt x="472368" y="678594"/>
                      </a:cubicBezTo>
                      <a:cubicBezTo>
                        <a:pt x="540628" y="623032"/>
                        <a:pt x="637468" y="780194"/>
                        <a:pt x="720016" y="754794"/>
                      </a:cubicBezTo>
                      <a:cubicBezTo>
                        <a:pt x="802568" y="729394"/>
                        <a:pt x="893056" y="567468"/>
                        <a:pt x="967668" y="526194"/>
                      </a:cubicBezTo>
                      <a:cubicBezTo>
                        <a:pt x="1042280" y="484920"/>
                        <a:pt x="1142292" y="592868"/>
                        <a:pt x="1167692" y="507144"/>
                      </a:cubicBezTo>
                      <a:cubicBezTo>
                        <a:pt x="1193092" y="421420"/>
                        <a:pt x="1070856" y="76932"/>
                        <a:pt x="1120068" y="11844"/>
                      </a:cubicBezTo>
                      <a:cubicBezTo>
                        <a:pt x="1126220" y="3708"/>
                        <a:pt x="1134678" y="136"/>
                        <a:pt x="1144960" y="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5" name="フリーフォーム: 図形 1994">
                  <a:extLst>
                    <a:ext uri="{FF2B5EF4-FFF2-40B4-BE49-F238E27FC236}">
                      <a16:creationId xmlns:a16="http://schemas.microsoft.com/office/drawing/2014/main" id="{9A40B30D-BFCA-62C9-7F72-7402FE4E0460}"/>
                    </a:ext>
                  </a:extLst>
                </p:cNvPr>
                <p:cNvSpPr/>
                <p:nvPr/>
              </p:nvSpPr>
              <p:spPr>
                <a:xfrm>
                  <a:off x="29616318" y="30156289"/>
                  <a:ext cx="3257428" cy="5611835"/>
                </a:xfrm>
                <a:custGeom>
                  <a:avLst/>
                  <a:gdLst>
                    <a:gd name="connsiteX0" fmla="*/ 1913842 w 3257428"/>
                    <a:gd name="connsiteY0" fmla="*/ 160 h 5611835"/>
                    <a:gd name="connsiteX1" fmla="*/ 1995796 w 3257428"/>
                    <a:gd name="connsiteY1" fmla="*/ 4398 h 5611835"/>
                    <a:gd name="connsiteX2" fmla="*/ 2271568 w 3257428"/>
                    <a:gd name="connsiteY2" fmla="*/ 294684 h 5611835"/>
                    <a:gd name="connsiteX3" fmla="*/ 2431226 w 3257428"/>
                    <a:gd name="connsiteY3" fmla="*/ 294684 h 5611835"/>
                    <a:gd name="connsiteX4" fmla="*/ 2677968 w 3257428"/>
                    <a:gd name="connsiteY4" fmla="*/ 613998 h 5611835"/>
                    <a:gd name="connsiteX5" fmla="*/ 2680350 w 3257428"/>
                    <a:gd name="connsiteY5" fmla="*/ 753244 h 5611835"/>
                    <a:gd name="connsiteX6" fmla="*/ 2679030 w 3257428"/>
                    <a:gd name="connsiteY6" fmla="*/ 761862 h 5611835"/>
                    <a:gd name="connsiteX7" fmla="*/ 2619594 w 3257428"/>
                    <a:gd name="connsiteY7" fmla="*/ 780568 h 5611835"/>
                    <a:gd name="connsiteX8" fmla="*/ 2435306 w 3257428"/>
                    <a:gd name="connsiteY8" fmla="*/ 885688 h 5611835"/>
                    <a:gd name="connsiteX9" fmla="*/ 2301958 w 3257428"/>
                    <a:gd name="connsiteY9" fmla="*/ 1400036 h 5611835"/>
                    <a:gd name="connsiteX10" fmla="*/ 2016206 w 3257428"/>
                    <a:gd name="connsiteY10" fmla="*/ 1847712 h 5611835"/>
                    <a:gd name="connsiteX11" fmla="*/ 2120982 w 3257428"/>
                    <a:gd name="connsiteY11" fmla="*/ 2162036 h 5611835"/>
                    <a:gd name="connsiteX12" fmla="*/ 2082882 w 3257428"/>
                    <a:gd name="connsiteY12" fmla="*/ 2276336 h 5611835"/>
                    <a:gd name="connsiteX13" fmla="*/ 2368630 w 3257428"/>
                    <a:gd name="connsiteY13" fmla="*/ 2362064 h 5611835"/>
                    <a:gd name="connsiteX14" fmla="*/ 2463882 w 3257428"/>
                    <a:gd name="connsiteY14" fmla="*/ 2466836 h 5611835"/>
                    <a:gd name="connsiteX15" fmla="*/ 2835358 w 3257428"/>
                    <a:gd name="connsiteY15" fmla="*/ 2695436 h 5611835"/>
                    <a:gd name="connsiteX16" fmla="*/ 3197306 w 3257428"/>
                    <a:gd name="connsiteY16" fmla="*/ 2819264 h 5611835"/>
                    <a:gd name="connsiteX17" fmla="*/ 3254458 w 3257428"/>
                    <a:gd name="connsiteY17" fmla="*/ 3000236 h 5611835"/>
                    <a:gd name="connsiteX18" fmla="*/ 3168730 w 3257428"/>
                    <a:gd name="connsiteY18" fmla="*/ 3314564 h 5611835"/>
                    <a:gd name="connsiteX19" fmla="*/ 3197306 w 3257428"/>
                    <a:gd name="connsiteY19" fmla="*/ 3457436 h 5611835"/>
                    <a:gd name="connsiteX20" fmla="*/ 3054430 w 3257428"/>
                    <a:gd name="connsiteY20" fmla="*/ 3581264 h 5611835"/>
                    <a:gd name="connsiteX21" fmla="*/ 2540082 w 3257428"/>
                    <a:gd name="connsiteY21" fmla="*/ 3447912 h 5611835"/>
                    <a:gd name="connsiteX22" fmla="*/ 1492330 w 3257428"/>
                    <a:gd name="connsiteY22" fmla="*/ 3828912 h 5611835"/>
                    <a:gd name="connsiteX23" fmla="*/ 1178006 w 3257428"/>
                    <a:gd name="connsiteY23" fmla="*/ 4286112 h 5611835"/>
                    <a:gd name="connsiteX24" fmla="*/ 1158958 w 3257428"/>
                    <a:gd name="connsiteY24" fmla="*/ 4781412 h 5611835"/>
                    <a:gd name="connsiteX25" fmla="*/ 720806 w 3257428"/>
                    <a:gd name="connsiteY25" fmla="*/ 4990960 h 5611835"/>
                    <a:gd name="connsiteX26" fmla="*/ 445158 w 3257428"/>
                    <a:gd name="connsiteY26" fmla="*/ 5559784 h 5611835"/>
                    <a:gd name="connsiteX27" fmla="*/ 432366 w 3257428"/>
                    <a:gd name="connsiteY27" fmla="*/ 5589464 h 5611835"/>
                    <a:gd name="connsiteX28" fmla="*/ 418982 w 3257428"/>
                    <a:gd name="connsiteY28" fmla="*/ 5593716 h 5611835"/>
                    <a:gd name="connsiteX29" fmla="*/ 279482 w 3257428"/>
                    <a:gd name="connsiteY29" fmla="*/ 5606912 h 5611835"/>
                    <a:gd name="connsiteX30" fmla="*/ 19134 w 3257428"/>
                    <a:gd name="connsiteY30" fmla="*/ 5302112 h 5611835"/>
                    <a:gd name="connsiteX31" fmla="*/ 6038 w 3257428"/>
                    <a:gd name="connsiteY31" fmla="*/ 5036456 h 5611835"/>
                    <a:gd name="connsiteX32" fmla="*/ 5298 w 3257428"/>
                    <a:gd name="connsiteY32" fmla="*/ 5031820 h 5611835"/>
                    <a:gd name="connsiteX33" fmla="*/ 18070 w 3257428"/>
                    <a:gd name="connsiteY33" fmla="*/ 5017512 h 5611835"/>
                    <a:gd name="connsiteX34" fmla="*/ 396958 w 3257428"/>
                    <a:gd name="connsiteY34" fmla="*/ 4514712 h 5611835"/>
                    <a:gd name="connsiteX35" fmla="*/ 692234 w 3257428"/>
                    <a:gd name="connsiteY35" fmla="*/ 4428988 h 5611835"/>
                    <a:gd name="connsiteX36" fmla="*/ 701758 w 3257428"/>
                    <a:gd name="connsiteY36" fmla="*/ 3971788 h 5611835"/>
                    <a:gd name="connsiteX37" fmla="*/ 720806 w 3257428"/>
                    <a:gd name="connsiteY37" fmla="*/ 3790812 h 5611835"/>
                    <a:gd name="connsiteX38" fmla="*/ 692234 w 3257428"/>
                    <a:gd name="connsiteY38" fmla="*/ 3619360 h 5611835"/>
                    <a:gd name="connsiteX39" fmla="*/ 806534 w 3257428"/>
                    <a:gd name="connsiteY39" fmla="*/ 3438388 h 5611835"/>
                    <a:gd name="connsiteX40" fmla="*/ 720806 w 3257428"/>
                    <a:gd name="connsiteY40" fmla="*/ 2981188 h 5611835"/>
                    <a:gd name="connsiteX41" fmla="*/ 1082758 w 3257428"/>
                    <a:gd name="connsiteY41" fmla="*/ 2866888 h 5611835"/>
                    <a:gd name="connsiteX42" fmla="*/ 1130382 w 3257428"/>
                    <a:gd name="connsiteY42" fmla="*/ 2704964 h 5611835"/>
                    <a:gd name="connsiteX43" fmla="*/ 635082 w 3257428"/>
                    <a:gd name="connsiteY43" fmla="*/ 2466836 h 5611835"/>
                    <a:gd name="connsiteX44" fmla="*/ 682706 w 3257428"/>
                    <a:gd name="connsiteY44" fmla="*/ 2066788 h 5611835"/>
                    <a:gd name="connsiteX45" fmla="*/ 602342 w 3257428"/>
                    <a:gd name="connsiteY45" fmla="*/ 1896528 h 5611835"/>
                    <a:gd name="connsiteX46" fmla="*/ 589962 w 3257428"/>
                    <a:gd name="connsiteY46" fmla="*/ 1882720 h 5611835"/>
                    <a:gd name="connsiteX47" fmla="*/ 579718 w 3257428"/>
                    <a:gd name="connsiteY47" fmla="*/ 1816756 h 5611835"/>
                    <a:gd name="connsiteX48" fmla="*/ 554574 w 3257428"/>
                    <a:gd name="connsiteY48" fmla="*/ 1716178 h 5611835"/>
                    <a:gd name="connsiteX49" fmla="*/ 577026 w 3257428"/>
                    <a:gd name="connsiteY49" fmla="*/ 1698034 h 5611835"/>
                    <a:gd name="connsiteX50" fmla="*/ 718538 w 3257428"/>
                    <a:gd name="connsiteY50" fmla="*/ 1513884 h 5611835"/>
                    <a:gd name="connsiteX51" fmla="*/ 733054 w 3257428"/>
                    <a:gd name="connsiteY51" fmla="*/ 1310684 h 5611835"/>
                    <a:gd name="connsiteX52" fmla="*/ 1212026 w 3257428"/>
                    <a:gd name="connsiteY52" fmla="*/ 1397768 h 5611835"/>
                    <a:gd name="connsiteX53" fmla="*/ 1647454 w 3257428"/>
                    <a:gd name="connsiteY53" fmla="*/ 1121998 h 5611835"/>
                    <a:gd name="connsiteX54" fmla="*/ 1734538 w 3257428"/>
                    <a:gd name="connsiteY54" fmla="*/ 294684 h 5611835"/>
                    <a:gd name="connsiteX55" fmla="*/ 1647454 w 3257428"/>
                    <a:gd name="connsiteY55" fmla="*/ 62456 h 5611835"/>
                    <a:gd name="connsiteX56" fmla="*/ 1646122 w 3257428"/>
                    <a:gd name="connsiteY56" fmla="*/ 35752 h 5611835"/>
                    <a:gd name="connsiteX57" fmla="*/ 1646786 w 3257428"/>
                    <a:gd name="connsiteY57" fmla="*/ 30126 h 5611835"/>
                    <a:gd name="connsiteX58" fmla="*/ 1691420 w 3257428"/>
                    <a:gd name="connsiteY58" fmla="*/ 22640 h 5611835"/>
                    <a:gd name="connsiteX59" fmla="*/ 1913842 w 3257428"/>
                    <a:gd name="connsiteY59" fmla="*/ 160 h 5611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3257428" h="5611835">
                      <a:moveTo>
                        <a:pt x="1913842" y="160"/>
                      </a:moveTo>
                      <a:cubicBezTo>
                        <a:pt x="1945336" y="-478"/>
                        <a:pt x="1973118" y="770"/>
                        <a:pt x="1995796" y="4398"/>
                      </a:cubicBezTo>
                      <a:cubicBezTo>
                        <a:pt x="2177226" y="33426"/>
                        <a:pt x="2198998" y="246302"/>
                        <a:pt x="2271568" y="294684"/>
                      </a:cubicBezTo>
                      <a:cubicBezTo>
                        <a:pt x="2344138" y="343064"/>
                        <a:pt x="2363492" y="241464"/>
                        <a:pt x="2431226" y="294684"/>
                      </a:cubicBezTo>
                      <a:cubicBezTo>
                        <a:pt x="2498958" y="347902"/>
                        <a:pt x="2644102" y="447084"/>
                        <a:pt x="2677968" y="613998"/>
                      </a:cubicBezTo>
                      <a:cubicBezTo>
                        <a:pt x="2686434" y="655726"/>
                        <a:pt x="2685678" y="702444"/>
                        <a:pt x="2680350" y="753244"/>
                      </a:cubicBezTo>
                      <a:lnTo>
                        <a:pt x="2679030" y="761862"/>
                      </a:lnTo>
                      <a:lnTo>
                        <a:pt x="2619594" y="780568"/>
                      </a:lnTo>
                      <a:cubicBezTo>
                        <a:pt x="2544324" y="808074"/>
                        <a:pt x="2475192" y="845206"/>
                        <a:pt x="2435306" y="885688"/>
                      </a:cubicBezTo>
                      <a:cubicBezTo>
                        <a:pt x="2328946" y="993636"/>
                        <a:pt x="2371806" y="1239700"/>
                        <a:pt x="2301958" y="1400036"/>
                      </a:cubicBezTo>
                      <a:cubicBezTo>
                        <a:pt x="2232106" y="1560376"/>
                        <a:pt x="2046370" y="1720712"/>
                        <a:pt x="2016206" y="1847712"/>
                      </a:cubicBezTo>
                      <a:cubicBezTo>
                        <a:pt x="1986046" y="1974712"/>
                        <a:pt x="2109870" y="2090600"/>
                        <a:pt x="2120982" y="2162036"/>
                      </a:cubicBezTo>
                      <a:cubicBezTo>
                        <a:pt x="2132094" y="2233476"/>
                        <a:pt x="2041606" y="2243000"/>
                        <a:pt x="2082882" y="2276336"/>
                      </a:cubicBezTo>
                      <a:cubicBezTo>
                        <a:pt x="2124158" y="2309676"/>
                        <a:pt x="2305130" y="2330312"/>
                        <a:pt x="2368630" y="2362064"/>
                      </a:cubicBezTo>
                      <a:cubicBezTo>
                        <a:pt x="2432130" y="2393812"/>
                        <a:pt x="2386094" y="2411276"/>
                        <a:pt x="2463882" y="2466836"/>
                      </a:cubicBezTo>
                      <a:cubicBezTo>
                        <a:pt x="2541670" y="2522400"/>
                        <a:pt x="2713118" y="2636700"/>
                        <a:pt x="2835358" y="2695436"/>
                      </a:cubicBezTo>
                      <a:cubicBezTo>
                        <a:pt x="2957594" y="2754176"/>
                        <a:pt x="3127458" y="2768464"/>
                        <a:pt x="3197306" y="2819264"/>
                      </a:cubicBezTo>
                      <a:cubicBezTo>
                        <a:pt x="3267158" y="2870064"/>
                        <a:pt x="3259218" y="2917688"/>
                        <a:pt x="3254458" y="3000236"/>
                      </a:cubicBezTo>
                      <a:cubicBezTo>
                        <a:pt x="3249694" y="3082788"/>
                        <a:pt x="3178258" y="3238364"/>
                        <a:pt x="3168730" y="3314564"/>
                      </a:cubicBezTo>
                      <a:cubicBezTo>
                        <a:pt x="3159206" y="3390764"/>
                        <a:pt x="3216358" y="3412988"/>
                        <a:pt x="3197306" y="3457436"/>
                      </a:cubicBezTo>
                      <a:cubicBezTo>
                        <a:pt x="3178258" y="3501888"/>
                        <a:pt x="3163970" y="3582848"/>
                        <a:pt x="3054430" y="3581264"/>
                      </a:cubicBezTo>
                      <a:cubicBezTo>
                        <a:pt x="2944894" y="3579676"/>
                        <a:pt x="2800430" y="3406636"/>
                        <a:pt x="2540082" y="3447912"/>
                      </a:cubicBezTo>
                      <a:cubicBezTo>
                        <a:pt x="2279730" y="3489188"/>
                        <a:pt x="1719342" y="3689212"/>
                        <a:pt x="1492330" y="3828912"/>
                      </a:cubicBezTo>
                      <a:cubicBezTo>
                        <a:pt x="1265318" y="3968612"/>
                        <a:pt x="1233570" y="4127360"/>
                        <a:pt x="1178006" y="4286112"/>
                      </a:cubicBezTo>
                      <a:cubicBezTo>
                        <a:pt x="1122446" y="4444864"/>
                        <a:pt x="1235158" y="4663936"/>
                        <a:pt x="1158958" y="4781412"/>
                      </a:cubicBezTo>
                      <a:cubicBezTo>
                        <a:pt x="1082758" y="4898888"/>
                        <a:pt x="938294" y="4697276"/>
                        <a:pt x="720806" y="4990960"/>
                      </a:cubicBezTo>
                      <a:cubicBezTo>
                        <a:pt x="639250" y="5101092"/>
                        <a:pt x="547202" y="5319500"/>
                        <a:pt x="445158" y="5559784"/>
                      </a:cubicBezTo>
                      <a:lnTo>
                        <a:pt x="432366" y="5589464"/>
                      </a:lnTo>
                      <a:lnTo>
                        <a:pt x="418982" y="5593716"/>
                      </a:lnTo>
                      <a:cubicBezTo>
                        <a:pt x="362894" y="5609492"/>
                        <a:pt x="313086" y="5617760"/>
                        <a:pt x="279482" y="5606912"/>
                      </a:cubicBezTo>
                      <a:cubicBezTo>
                        <a:pt x="145074" y="5563520"/>
                        <a:pt x="67814" y="5406888"/>
                        <a:pt x="19134" y="5302112"/>
                      </a:cubicBezTo>
                      <a:cubicBezTo>
                        <a:pt x="-17378" y="5223528"/>
                        <a:pt x="10402" y="5110420"/>
                        <a:pt x="6038" y="5036456"/>
                      </a:cubicBezTo>
                      <a:lnTo>
                        <a:pt x="5298" y="5031820"/>
                      </a:lnTo>
                      <a:lnTo>
                        <a:pt x="18070" y="5017512"/>
                      </a:lnTo>
                      <a:cubicBezTo>
                        <a:pt x="189638" y="4812840"/>
                        <a:pt x="287222" y="4613336"/>
                        <a:pt x="396958" y="4514712"/>
                      </a:cubicBezTo>
                      <a:cubicBezTo>
                        <a:pt x="522370" y="4402000"/>
                        <a:pt x="641434" y="4519472"/>
                        <a:pt x="692234" y="4428988"/>
                      </a:cubicBezTo>
                      <a:cubicBezTo>
                        <a:pt x="743034" y="4338500"/>
                        <a:pt x="696994" y="4078152"/>
                        <a:pt x="701758" y="3971788"/>
                      </a:cubicBezTo>
                      <a:cubicBezTo>
                        <a:pt x="706522" y="3865424"/>
                        <a:pt x="722394" y="3849548"/>
                        <a:pt x="720806" y="3790812"/>
                      </a:cubicBezTo>
                      <a:cubicBezTo>
                        <a:pt x="719222" y="3732076"/>
                        <a:pt x="677946" y="3678100"/>
                        <a:pt x="692234" y="3619360"/>
                      </a:cubicBezTo>
                      <a:cubicBezTo>
                        <a:pt x="706522" y="3560624"/>
                        <a:pt x="801770" y="3544752"/>
                        <a:pt x="806534" y="3438388"/>
                      </a:cubicBezTo>
                      <a:cubicBezTo>
                        <a:pt x="811294" y="3332024"/>
                        <a:pt x="674770" y="3076436"/>
                        <a:pt x="720806" y="2981188"/>
                      </a:cubicBezTo>
                      <a:cubicBezTo>
                        <a:pt x="766846" y="2885936"/>
                        <a:pt x="1014494" y="2912924"/>
                        <a:pt x="1082758" y="2866888"/>
                      </a:cubicBezTo>
                      <a:cubicBezTo>
                        <a:pt x="1151018" y="2820852"/>
                        <a:pt x="1204994" y="2771636"/>
                        <a:pt x="1130382" y="2704964"/>
                      </a:cubicBezTo>
                      <a:cubicBezTo>
                        <a:pt x="1055770" y="2638288"/>
                        <a:pt x="709694" y="2573200"/>
                        <a:pt x="635082" y="2466836"/>
                      </a:cubicBezTo>
                      <a:cubicBezTo>
                        <a:pt x="560470" y="2360476"/>
                        <a:pt x="716046" y="2187436"/>
                        <a:pt x="682706" y="2066788"/>
                      </a:cubicBezTo>
                      <a:cubicBezTo>
                        <a:pt x="666038" y="2006464"/>
                        <a:pt x="641434" y="1950108"/>
                        <a:pt x="602342" y="1896528"/>
                      </a:cubicBezTo>
                      <a:lnTo>
                        <a:pt x="589962" y="1882720"/>
                      </a:lnTo>
                      <a:lnTo>
                        <a:pt x="579718" y="1816756"/>
                      </a:lnTo>
                      <a:lnTo>
                        <a:pt x="554574" y="1716178"/>
                      </a:lnTo>
                      <a:lnTo>
                        <a:pt x="577026" y="1698034"/>
                      </a:lnTo>
                      <a:cubicBezTo>
                        <a:pt x="641130" y="1634836"/>
                        <a:pt x="682254" y="1551380"/>
                        <a:pt x="718538" y="1513884"/>
                      </a:cubicBezTo>
                      <a:cubicBezTo>
                        <a:pt x="791110" y="1438892"/>
                        <a:pt x="650806" y="1330036"/>
                        <a:pt x="733054" y="1310684"/>
                      </a:cubicBezTo>
                      <a:cubicBezTo>
                        <a:pt x="815302" y="1291332"/>
                        <a:pt x="1059626" y="1429216"/>
                        <a:pt x="1212026" y="1397768"/>
                      </a:cubicBezTo>
                      <a:cubicBezTo>
                        <a:pt x="1364426" y="1366322"/>
                        <a:pt x="1560366" y="1305846"/>
                        <a:pt x="1647454" y="1121998"/>
                      </a:cubicBezTo>
                      <a:cubicBezTo>
                        <a:pt x="1734538" y="938150"/>
                        <a:pt x="1734538" y="471272"/>
                        <a:pt x="1734538" y="294684"/>
                      </a:cubicBezTo>
                      <a:cubicBezTo>
                        <a:pt x="1734538" y="118092"/>
                        <a:pt x="1657130" y="144702"/>
                        <a:pt x="1647454" y="62456"/>
                      </a:cubicBezTo>
                      <a:cubicBezTo>
                        <a:pt x="1646244" y="52176"/>
                        <a:pt x="1645866" y="43482"/>
                        <a:pt x="1646122" y="35752"/>
                      </a:cubicBezTo>
                      <a:lnTo>
                        <a:pt x="1646786" y="30126"/>
                      </a:lnTo>
                      <a:lnTo>
                        <a:pt x="1691420" y="22640"/>
                      </a:lnTo>
                      <a:cubicBezTo>
                        <a:pt x="1773006" y="10252"/>
                        <a:pt x="1850850" y="1436"/>
                        <a:pt x="1913842" y="16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6" name="フリーフォーム: 図形 1995">
                  <a:extLst>
                    <a:ext uri="{FF2B5EF4-FFF2-40B4-BE49-F238E27FC236}">
                      <a16:creationId xmlns:a16="http://schemas.microsoft.com/office/drawing/2014/main" id="{E7FD1731-680C-77E1-F78E-B9C9FE32F18C}"/>
                    </a:ext>
                  </a:extLst>
                </p:cNvPr>
                <p:cNvSpPr/>
                <p:nvPr/>
              </p:nvSpPr>
              <p:spPr>
                <a:xfrm>
                  <a:off x="32438909" y="23607132"/>
                  <a:ext cx="2965249" cy="2651025"/>
                </a:xfrm>
                <a:custGeom>
                  <a:avLst/>
                  <a:gdLst>
                    <a:gd name="connsiteX0" fmla="*/ 811403 w 2965249"/>
                    <a:gd name="connsiteY0" fmla="*/ 0 h 2651025"/>
                    <a:gd name="connsiteX1" fmla="*/ 809691 w 2965249"/>
                    <a:gd name="connsiteY1" fmla="*/ 14868 h 2651025"/>
                    <a:gd name="connsiteX2" fmla="*/ 669991 w 2965249"/>
                    <a:gd name="connsiteY2" fmla="*/ 383168 h 2651025"/>
                    <a:gd name="connsiteX3" fmla="*/ 1000191 w 2965249"/>
                    <a:gd name="connsiteY3" fmla="*/ 738768 h 2651025"/>
                    <a:gd name="connsiteX4" fmla="*/ 1838391 w 2965249"/>
                    <a:gd name="connsiteY4" fmla="*/ 738768 h 2651025"/>
                    <a:gd name="connsiteX5" fmla="*/ 1952691 w 2965249"/>
                    <a:gd name="connsiteY5" fmla="*/ 370468 h 2651025"/>
                    <a:gd name="connsiteX6" fmla="*/ 1978091 w 2965249"/>
                    <a:gd name="connsiteY6" fmla="*/ 154568 h 2651025"/>
                    <a:gd name="connsiteX7" fmla="*/ 2577867 w 2965249"/>
                    <a:gd name="connsiteY7" fmla="*/ 25398 h 2651025"/>
                    <a:gd name="connsiteX8" fmla="*/ 2685235 w 2965249"/>
                    <a:gd name="connsiteY8" fmla="*/ 1172 h 2651025"/>
                    <a:gd name="connsiteX9" fmla="*/ 2731815 w 2965249"/>
                    <a:gd name="connsiteY9" fmla="*/ 67142 h 2651025"/>
                    <a:gd name="connsiteX10" fmla="*/ 2801779 w 2965249"/>
                    <a:gd name="connsiteY10" fmla="*/ 196296 h 2651025"/>
                    <a:gd name="connsiteX11" fmla="*/ 2932403 w 2965249"/>
                    <a:gd name="connsiteY11" fmla="*/ 733324 h 2651025"/>
                    <a:gd name="connsiteX12" fmla="*/ 2917891 w 2965249"/>
                    <a:gd name="connsiteY12" fmla="*/ 1430012 h 2651025"/>
                    <a:gd name="connsiteX13" fmla="*/ 2424403 w 2965249"/>
                    <a:gd name="connsiteY13" fmla="*/ 2228296 h 2651025"/>
                    <a:gd name="connsiteX14" fmla="*/ 1611603 w 2965249"/>
                    <a:gd name="connsiteY14" fmla="*/ 1908982 h 2651025"/>
                    <a:gd name="connsiteX15" fmla="*/ 885891 w 2965249"/>
                    <a:gd name="connsiteY15" fmla="*/ 2170240 h 2651025"/>
                    <a:gd name="connsiteX16" fmla="*/ 624635 w 2965249"/>
                    <a:gd name="connsiteY16" fmla="*/ 2649212 h 2651025"/>
                    <a:gd name="connsiteX17" fmla="*/ 261777 w 2965249"/>
                    <a:gd name="connsiteY17" fmla="*/ 2344412 h 2651025"/>
                    <a:gd name="connsiteX18" fmla="*/ 81695 w 2965249"/>
                    <a:gd name="connsiteY18" fmla="*/ 2467172 h 2651025"/>
                    <a:gd name="connsiteX19" fmla="*/ 24153 w 2965249"/>
                    <a:gd name="connsiteY19" fmla="*/ 2525658 h 2651025"/>
                    <a:gd name="connsiteX20" fmla="*/ 12767 w 2965249"/>
                    <a:gd name="connsiteY20" fmla="*/ 2481844 h 2651025"/>
                    <a:gd name="connsiteX21" fmla="*/ 22291 w 2965249"/>
                    <a:gd name="connsiteY21" fmla="*/ 1757944 h 2651025"/>
                    <a:gd name="connsiteX22" fmla="*/ 117543 w 2965249"/>
                    <a:gd name="connsiteY22" fmla="*/ 1224544 h 2651025"/>
                    <a:gd name="connsiteX23" fmla="*/ 69915 w 2965249"/>
                    <a:gd name="connsiteY23" fmla="*/ 976892 h 2651025"/>
                    <a:gd name="connsiteX24" fmla="*/ 165167 w 2965249"/>
                    <a:gd name="connsiteY24" fmla="*/ 824492 h 2651025"/>
                    <a:gd name="connsiteX25" fmla="*/ 317567 w 2965249"/>
                    <a:gd name="connsiteY25" fmla="*/ 291092 h 2651025"/>
                    <a:gd name="connsiteX26" fmla="*/ 489015 w 2965249"/>
                    <a:gd name="connsiteY26" fmla="*/ 91068 h 2651025"/>
                    <a:gd name="connsiteX27" fmla="*/ 770003 w 2965249"/>
                    <a:gd name="connsiteY27" fmla="*/ 11296 h 2651025"/>
                    <a:gd name="connsiteX28" fmla="*/ 811403 w 2965249"/>
                    <a:gd name="connsiteY28" fmla="*/ 0 h 265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965249" h="2651025">
                      <a:moveTo>
                        <a:pt x="811403" y="0"/>
                      </a:moveTo>
                      <a:lnTo>
                        <a:pt x="809691" y="14868"/>
                      </a:lnTo>
                      <a:cubicBezTo>
                        <a:pt x="788523" y="118584"/>
                        <a:pt x="638239" y="262520"/>
                        <a:pt x="669991" y="383168"/>
                      </a:cubicBezTo>
                      <a:cubicBezTo>
                        <a:pt x="701739" y="503820"/>
                        <a:pt x="805459" y="679500"/>
                        <a:pt x="1000191" y="738768"/>
                      </a:cubicBezTo>
                      <a:cubicBezTo>
                        <a:pt x="1194923" y="798036"/>
                        <a:pt x="1679643" y="800152"/>
                        <a:pt x="1838391" y="738768"/>
                      </a:cubicBezTo>
                      <a:cubicBezTo>
                        <a:pt x="1997139" y="677384"/>
                        <a:pt x="1929407" y="467836"/>
                        <a:pt x="1952691" y="370468"/>
                      </a:cubicBezTo>
                      <a:cubicBezTo>
                        <a:pt x="1975975" y="273100"/>
                        <a:pt x="1802407" y="232884"/>
                        <a:pt x="1978091" y="154568"/>
                      </a:cubicBezTo>
                      <a:cubicBezTo>
                        <a:pt x="2087895" y="105620"/>
                        <a:pt x="2329159" y="76516"/>
                        <a:pt x="2577867" y="25398"/>
                      </a:cubicBezTo>
                      <a:lnTo>
                        <a:pt x="2685235" y="1172"/>
                      </a:lnTo>
                      <a:lnTo>
                        <a:pt x="2731815" y="67142"/>
                      </a:lnTo>
                      <a:cubicBezTo>
                        <a:pt x="2759899" y="109060"/>
                        <a:pt x="2784843" y="151544"/>
                        <a:pt x="2801779" y="196296"/>
                      </a:cubicBezTo>
                      <a:cubicBezTo>
                        <a:pt x="2869511" y="375308"/>
                        <a:pt x="2913051" y="527706"/>
                        <a:pt x="2932403" y="733324"/>
                      </a:cubicBezTo>
                      <a:cubicBezTo>
                        <a:pt x="2951755" y="938944"/>
                        <a:pt x="3002559" y="1180848"/>
                        <a:pt x="2917891" y="1430012"/>
                      </a:cubicBezTo>
                      <a:cubicBezTo>
                        <a:pt x="2833223" y="1679172"/>
                        <a:pt x="2642119" y="2148468"/>
                        <a:pt x="2424403" y="2228296"/>
                      </a:cubicBezTo>
                      <a:cubicBezTo>
                        <a:pt x="2206691" y="2308124"/>
                        <a:pt x="1868023" y="1918658"/>
                        <a:pt x="1611603" y="1908982"/>
                      </a:cubicBezTo>
                      <a:cubicBezTo>
                        <a:pt x="1355187" y="1899306"/>
                        <a:pt x="1050387" y="2046868"/>
                        <a:pt x="885891" y="2170240"/>
                      </a:cubicBezTo>
                      <a:cubicBezTo>
                        <a:pt x="721395" y="2293610"/>
                        <a:pt x="728653" y="2620182"/>
                        <a:pt x="624635" y="2649212"/>
                      </a:cubicBezTo>
                      <a:cubicBezTo>
                        <a:pt x="520615" y="2678240"/>
                        <a:pt x="419015" y="2349248"/>
                        <a:pt x="261777" y="2344412"/>
                      </a:cubicBezTo>
                      <a:cubicBezTo>
                        <a:pt x="202813" y="2342596"/>
                        <a:pt x="145209" y="2400994"/>
                        <a:pt x="81695" y="2467172"/>
                      </a:cubicBezTo>
                      <a:lnTo>
                        <a:pt x="24153" y="2525658"/>
                      </a:lnTo>
                      <a:lnTo>
                        <a:pt x="12767" y="2481844"/>
                      </a:lnTo>
                      <a:cubicBezTo>
                        <a:pt x="-12633" y="2311980"/>
                        <a:pt x="4831" y="1967492"/>
                        <a:pt x="22291" y="1757944"/>
                      </a:cubicBezTo>
                      <a:cubicBezTo>
                        <a:pt x="39755" y="1548392"/>
                        <a:pt x="109603" y="1354720"/>
                        <a:pt x="117543" y="1224544"/>
                      </a:cubicBezTo>
                      <a:cubicBezTo>
                        <a:pt x="125479" y="1094368"/>
                        <a:pt x="61979" y="1043568"/>
                        <a:pt x="69915" y="976892"/>
                      </a:cubicBezTo>
                      <a:cubicBezTo>
                        <a:pt x="77855" y="910220"/>
                        <a:pt x="123891" y="938792"/>
                        <a:pt x="165167" y="824492"/>
                      </a:cubicBezTo>
                      <a:cubicBezTo>
                        <a:pt x="206443" y="710192"/>
                        <a:pt x="263591" y="413332"/>
                        <a:pt x="317567" y="291092"/>
                      </a:cubicBezTo>
                      <a:cubicBezTo>
                        <a:pt x="371543" y="168856"/>
                        <a:pt x="344555" y="165680"/>
                        <a:pt x="489015" y="91068"/>
                      </a:cubicBezTo>
                      <a:cubicBezTo>
                        <a:pt x="561247" y="53764"/>
                        <a:pt x="654515" y="39872"/>
                        <a:pt x="770003" y="11296"/>
                      </a:cubicBezTo>
                      <a:lnTo>
                        <a:pt x="81140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7" name="フリーフォーム: 図形 1996">
                  <a:extLst>
                    <a:ext uri="{FF2B5EF4-FFF2-40B4-BE49-F238E27FC236}">
                      <a16:creationId xmlns:a16="http://schemas.microsoft.com/office/drawing/2014/main" id="{33BF1F00-59A4-2B2A-4A4C-1E363CDD89B5}"/>
                    </a:ext>
                  </a:extLst>
                </p:cNvPr>
                <p:cNvSpPr/>
                <p:nvPr/>
              </p:nvSpPr>
              <p:spPr>
                <a:xfrm>
                  <a:off x="32076038" y="29534745"/>
                  <a:ext cx="3614238" cy="3126703"/>
                </a:xfrm>
                <a:custGeom>
                  <a:avLst/>
                  <a:gdLst>
                    <a:gd name="connsiteX0" fmla="*/ 923778 w 3614238"/>
                    <a:gd name="connsiteY0" fmla="*/ 1515 h 3126703"/>
                    <a:gd name="connsiteX1" fmla="*/ 958476 w 3614238"/>
                    <a:gd name="connsiteY1" fmla="*/ 1827 h 3126703"/>
                    <a:gd name="connsiteX2" fmla="*/ 1234248 w 3614238"/>
                    <a:gd name="connsiteY2" fmla="*/ 263083 h 3126703"/>
                    <a:gd name="connsiteX3" fmla="*/ 1611618 w 3614238"/>
                    <a:gd name="connsiteY3" fmla="*/ 524341 h 3126703"/>
                    <a:gd name="connsiteX4" fmla="*/ 1901906 w 3614238"/>
                    <a:gd name="connsiteY4" fmla="*/ 437255 h 3126703"/>
                    <a:gd name="connsiteX5" fmla="*/ 2235734 w 3614238"/>
                    <a:gd name="connsiteY5" fmla="*/ 669483 h 3126703"/>
                    <a:gd name="connsiteX6" fmla="*/ 2729218 w 3614238"/>
                    <a:gd name="connsiteY6" fmla="*/ 437255 h 3126703"/>
                    <a:gd name="connsiteX7" fmla="*/ 2830818 w 3614238"/>
                    <a:gd name="connsiteY7" fmla="*/ 756569 h 3126703"/>
                    <a:gd name="connsiteX8" fmla="*/ 3266250 w 3614238"/>
                    <a:gd name="connsiteY8" fmla="*/ 640455 h 3126703"/>
                    <a:gd name="connsiteX9" fmla="*/ 3506074 w 3614238"/>
                    <a:gd name="connsiteY9" fmla="*/ 674359 h 3126703"/>
                    <a:gd name="connsiteX10" fmla="*/ 3614238 w 3614238"/>
                    <a:gd name="connsiteY10" fmla="*/ 689339 h 3126703"/>
                    <a:gd name="connsiteX11" fmla="*/ 3567274 w 3614238"/>
                    <a:gd name="connsiteY11" fmla="*/ 722715 h 3126703"/>
                    <a:gd name="connsiteX12" fmla="*/ 3528410 w 3614238"/>
                    <a:gd name="connsiteY12" fmla="*/ 754755 h 3126703"/>
                    <a:gd name="connsiteX13" fmla="*/ 3404586 w 3614238"/>
                    <a:gd name="connsiteY13" fmla="*/ 1164331 h 3126703"/>
                    <a:gd name="connsiteX14" fmla="*/ 3147410 w 3614238"/>
                    <a:gd name="connsiteY14" fmla="*/ 1631055 h 3126703"/>
                    <a:gd name="connsiteX15" fmla="*/ 2766410 w 3614238"/>
                    <a:gd name="connsiteY15" fmla="*/ 2078731 h 3126703"/>
                    <a:gd name="connsiteX16" fmla="*/ 2480662 w 3614238"/>
                    <a:gd name="connsiteY16" fmla="*/ 2402579 h 3126703"/>
                    <a:gd name="connsiteX17" fmla="*/ 2495322 w 3614238"/>
                    <a:gd name="connsiteY17" fmla="*/ 2676871 h 3126703"/>
                    <a:gd name="connsiteX18" fmla="*/ 2502922 w 3614238"/>
                    <a:gd name="connsiteY18" fmla="*/ 2749811 h 3126703"/>
                    <a:gd name="connsiteX19" fmla="*/ 2438398 w 3614238"/>
                    <a:gd name="connsiteY19" fmla="*/ 2762151 h 3126703"/>
                    <a:gd name="connsiteX20" fmla="*/ 2042514 w 3614238"/>
                    <a:gd name="connsiteY20" fmla="*/ 2859779 h 3126703"/>
                    <a:gd name="connsiteX21" fmla="*/ 1128110 w 3614238"/>
                    <a:gd name="connsiteY21" fmla="*/ 3126479 h 3126703"/>
                    <a:gd name="connsiteX22" fmla="*/ 1213838 w 3614238"/>
                    <a:gd name="connsiteY22" fmla="*/ 2812155 h 3126703"/>
                    <a:gd name="connsiteX23" fmla="*/ 1471010 w 3614238"/>
                    <a:gd name="connsiteY23" fmla="*/ 2831207 h 3126703"/>
                    <a:gd name="connsiteX24" fmla="*/ 1728186 w 3614238"/>
                    <a:gd name="connsiteY24" fmla="*/ 2726431 h 3126703"/>
                    <a:gd name="connsiteX25" fmla="*/ 1842486 w 3614238"/>
                    <a:gd name="connsiteY25" fmla="*/ 2583555 h 3126703"/>
                    <a:gd name="connsiteX26" fmla="*/ 2004410 w 3614238"/>
                    <a:gd name="connsiteY26" fmla="*/ 2516879 h 3126703"/>
                    <a:gd name="connsiteX27" fmla="*/ 2004410 w 3614238"/>
                    <a:gd name="connsiteY27" fmla="*/ 2307331 h 3126703"/>
                    <a:gd name="connsiteX28" fmla="*/ 1680562 w 3614238"/>
                    <a:gd name="connsiteY28" fmla="*/ 2183507 h 3126703"/>
                    <a:gd name="connsiteX29" fmla="*/ 1537686 w 3614238"/>
                    <a:gd name="connsiteY29" fmla="*/ 2278755 h 3126703"/>
                    <a:gd name="connsiteX30" fmla="*/ 1223362 w 3614238"/>
                    <a:gd name="connsiteY30" fmla="*/ 2288279 h 3126703"/>
                    <a:gd name="connsiteX31" fmla="*/ 851886 w 3614238"/>
                    <a:gd name="connsiteY31" fmla="*/ 2164455 h 3126703"/>
                    <a:gd name="connsiteX32" fmla="*/ 813786 w 3614238"/>
                    <a:gd name="connsiteY32" fmla="*/ 2364479 h 3126703"/>
                    <a:gd name="connsiteX33" fmla="*/ 966186 w 3614238"/>
                    <a:gd name="connsiteY33" fmla="*/ 2516879 h 3126703"/>
                    <a:gd name="connsiteX34" fmla="*/ 966186 w 3614238"/>
                    <a:gd name="connsiteY34" fmla="*/ 2631179 h 3126703"/>
                    <a:gd name="connsiteX35" fmla="*/ 537562 w 3614238"/>
                    <a:gd name="connsiteY35" fmla="*/ 2421631 h 3126703"/>
                    <a:gd name="connsiteX36" fmla="*/ 585186 w 3614238"/>
                    <a:gd name="connsiteY36" fmla="*/ 2031107 h 3126703"/>
                    <a:gd name="connsiteX37" fmla="*/ 480410 w 3614238"/>
                    <a:gd name="connsiteY37" fmla="*/ 1859655 h 3126703"/>
                    <a:gd name="connsiteX38" fmla="*/ 480410 w 3614238"/>
                    <a:gd name="connsiteY38" fmla="*/ 1373879 h 3126703"/>
                    <a:gd name="connsiteX39" fmla="*/ 236334 w 3614238"/>
                    <a:gd name="connsiteY39" fmla="*/ 1378047 h 3126703"/>
                    <a:gd name="connsiteX40" fmla="*/ 219310 w 3614238"/>
                    <a:gd name="connsiteY40" fmla="*/ 1383407 h 3126703"/>
                    <a:gd name="connsiteX41" fmla="*/ 220630 w 3614238"/>
                    <a:gd name="connsiteY41" fmla="*/ 1374787 h 3126703"/>
                    <a:gd name="connsiteX42" fmla="*/ 218248 w 3614238"/>
                    <a:gd name="connsiteY42" fmla="*/ 1235543 h 3126703"/>
                    <a:gd name="connsiteX43" fmla="*/ 33870 w 3614238"/>
                    <a:gd name="connsiteY43" fmla="*/ 965099 h 3126703"/>
                    <a:gd name="connsiteX44" fmla="*/ 0 w 3614238"/>
                    <a:gd name="connsiteY44" fmla="*/ 938557 h 3126703"/>
                    <a:gd name="connsiteX45" fmla="*/ 13234 w 3614238"/>
                    <a:gd name="connsiteY45" fmla="*/ 864745 h 3126703"/>
                    <a:gd name="connsiteX46" fmla="*/ 247276 w 3614238"/>
                    <a:gd name="connsiteY46" fmla="*/ 146969 h 3126703"/>
                    <a:gd name="connsiteX47" fmla="*/ 668190 w 3614238"/>
                    <a:gd name="connsiteY47" fmla="*/ 146969 h 3126703"/>
                    <a:gd name="connsiteX48" fmla="*/ 923778 w 3614238"/>
                    <a:gd name="connsiteY48" fmla="*/ 1515 h 3126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614238" h="3126703">
                      <a:moveTo>
                        <a:pt x="923778" y="1515"/>
                      </a:moveTo>
                      <a:cubicBezTo>
                        <a:pt x="935156" y="-517"/>
                        <a:pt x="946684" y="-593"/>
                        <a:pt x="958476" y="1827"/>
                      </a:cubicBezTo>
                      <a:cubicBezTo>
                        <a:pt x="1052818" y="21179"/>
                        <a:pt x="1125390" y="175999"/>
                        <a:pt x="1234248" y="263083"/>
                      </a:cubicBezTo>
                      <a:cubicBezTo>
                        <a:pt x="1343106" y="350171"/>
                        <a:pt x="1500342" y="495311"/>
                        <a:pt x="1611618" y="524341"/>
                      </a:cubicBezTo>
                      <a:cubicBezTo>
                        <a:pt x="1722894" y="553371"/>
                        <a:pt x="1797886" y="413065"/>
                        <a:pt x="1901906" y="437255"/>
                      </a:cubicBezTo>
                      <a:cubicBezTo>
                        <a:pt x="2005922" y="461445"/>
                        <a:pt x="2097846" y="669483"/>
                        <a:pt x="2235734" y="669483"/>
                      </a:cubicBezTo>
                      <a:cubicBezTo>
                        <a:pt x="2373618" y="669483"/>
                        <a:pt x="2630038" y="422741"/>
                        <a:pt x="2729218" y="437255"/>
                      </a:cubicBezTo>
                      <a:cubicBezTo>
                        <a:pt x="2828402" y="451769"/>
                        <a:pt x="2741314" y="722703"/>
                        <a:pt x="2830818" y="756569"/>
                      </a:cubicBezTo>
                      <a:cubicBezTo>
                        <a:pt x="2920322" y="790435"/>
                        <a:pt x="3026762" y="584817"/>
                        <a:pt x="3266250" y="640455"/>
                      </a:cubicBezTo>
                      <a:cubicBezTo>
                        <a:pt x="3326122" y="654365"/>
                        <a:pt x="3410786" y="662831"/>
                        <a:pt x="3506074" y="674359"/>
                      </a:cubicBezTo>
                      <a:lnTo>
                        <a:pt x="3614238" y="689339"/>
                      </a:lnTo>
                      <a:lnTo>
                        <a:pt x="3567274" y="722715"/>
                      </a:lnTo>
                      <a:cubicBezTo>
                        <a:pt x="3552750" y="733739"/>
                        <a:pt x="3539722" y="744437"/>
                        <a:pt x="3528410" y="754755"/>
                      </a:cubicBezTo>
                      <a:cubicBezTo>
                        <a:pt x="3347438" y="919855"/>
                        <a:pt x="3468086" y="1018279"/>
                        <a:pt x="3404586" y="1164331"/>
                      </a:cubicBezTo>
                      <a:cubicBezTo>
                        <a:pt x="3341086" y="1310379"/>
                        <a:pt x="3253774" y="1478655"/>
                        <a:pt x="3147410" y="1631055"/>
                      </a:cubicBezTo>
                      <a:cubicBezTo>
                        <a:pt x="3041050" y="1783455"/>
                        <a:pt x="2877538" y="1950143"/>
                        <a:pt x="2766410" y="2078731"/>
                      </a:cubicBezTo>
                      <a:cubicBezTo>
                        <a:pt x="2655286" y="2207319"/>
                        <a:pt x="2474314" y="2127943"/>
                        <a:pt x="2480662" y="2402579"/>
                      </a:cubicBezTo>
                      <a:cubicBezTo>
                        <a:pt x="2482250" y="2471239"/>
                        <a:pt x="2486118" y="2566787"/>
                        <a:pt x="2495322" y="2676871"/>
                      </a:cubicBezTo>
                      <a:lnTo>
                        <a:pt x="2502922" y="2749811"/>
                      </a:lnTo>
                      <a:lnTo>
                        <a:pt x="2438398" y="2762151"/>
                      </a:lnTo>
                      <a:cubicBezTo>
                        <a:pt x="2312786" y="2789931"/>
                        <a:pt x="2182214" y="2824855"/>
                        <a:pt x="2042514" y="2859779"/>
                      </a:cubicBezTo>
                      <a:cubicBezTo>
                        <a:pt x="1763114" y="2929631"/>
                        <a:pt x="1266222" y="3134419"/>
                        <a:pt x="1128110" y="3126479"/>
                      </a:cubicBezTo>
                      <a:cubicBezTo>
                        <a:pt x="989998" y="3118543"/>
                        <a:pt x="1156686" y="2861367"/>
                        <a:pt x="1213838" y="2812155"/>
                      </a:cubicBezTo>
                      <a:cubicBezTo>
                        <a:pt x="1270986" y="2762943"/>
                        <a:pt x="1385286" y="2845495"/>
                        <a:pt x="1471010" y="2831207"/>
                      </a:cubicBezTo>
                      <a:cubicBezTo>
                        <a:pt x="1556738" y="2816919"/>
                        <a:pt x="1666274" y="2767707"/>
                        <a:pt x="1728186" y="2726431"/>
                      </a:cubicBezTo>
                      <a:cubicBezTo>
                        <a:pt x="1790098" y="2685155"/>
                        <a:pt x="1796450" y="2618479"/>
                        <a:pt x="1842486" y="2583555"/>
                      </a:cubicBezTo>
                      <a:cubicBezTo>
                        <a:pt x="1888522" y="2548631"/>
                        <a:pt x="1977426" y="2562919"/>
                        <a:pt x="2004410" y="2516879"/>
                      </a:cubicBezTo>
                      <a:cubicBezTo>
                        <a:pt x="2031402" y="2470843"/>
                        <a:pt x="2058386" y="2362891"/>
                        <a:pt x="2004410" y="2307331"/>
                      </a:cubicBezTo>
                      <a:cubicBezTo>
                        <a:pt x="1950438" y="2251767"/>
                        <a:pt x="1758350" y="2188267"/>
                        <a:pt x="1680562" y="2183507"/>
                      </a:cubicBezTo>
                      <a:cubicBezTo>
                        <a:pt x="1602774" y="2178743"/>
                        <a:pt x="1613886" y="2261295"/>
                        <a:pt x="1537686" y="2278755"/>
                      </a:cubicBezTo>
                      <a:cubicBezTo>
                        <a:pt x="1461486" y="2296219"/>
                        <a:pt x="1337662" y="2307331"/>
                        <a:pt x="1223362" y="2288279"/>
                      </a:cubicBezTo>
                      <a:cubicBezTo>
                        <a:pt x="1109062" y="2269231"/>
                        <a:pt x="920150" y="2151755"/>
                        <a:pt x="851886" y="2164455"/>
                      </a:cubicBezTo>
                      <a:cubicBezTo>
                        <a:pt x="783622" y="2177155"/>
                        <a:pt x="794738" y="2305743"/>
                        <a:pt x="813786" y="2364479"/>
                      </a:cubicBezTo>
                      <a:cubicBezTo>
                        <a:pt x="832838" y="2423219"/>
                        <a:pt x="940786" y="2472431"/>
                        <a:pt x="966186" y="2516879"/>
                      </a:cubicBezTo>
                      <a:cubicBezTo>
                        <a:pt x="991586" y="2561331"/>
                        <a:pt x="1037622" y="2647055"/>
                        <a:pt x="966186" y="2631179"/>
                      </a:cubicBezTo>
                      <a:cubicBezTo>
                        <a:pt x="894750" y="2615307"/>
                        <a:pt x="601062" y="2521643"/>
                        <a:pt x="537562" y="2421631"/>
                      </a:cubicBezTo>
                      <a:cubicBezTo>
                        <a:pt x="474062" y="2321619"/>
                        <a:pt x="594710" y="2124767"/>
                        <a:pt x="585186" y="2031107"/>
                      </a:cubicBezTo>
                      <a:cubicBezTo>
                        <a:pt x="575662" y="1937443"/>
                        <a:pt x="497874" y="1969195"/>
                        <a:pt x="480410" y="1859655"/>
                      </a:cubicBezTo>
                      <a:cubicBezTo>
                        <a:pt x="462950" y="1750119"/>
                        <a:pt x="564550" y="1432619"/>
                        <a:pt x="480410" y="1373879"/>
                      </a:cubicBezTo>
                      <a:cubicBezTo>
                        <a:pt x="438342" y="1344511"/>
                        <a:pt x="338726" y="1350863"/>
                        <a:pt x="236334" y="1378047"/>
                      </a:cubicBezTo>
                      <a:lnTo>
                        <a:pt x="219310" y="1383407"/>
                      </a:lnTo>
                      <a:lnTo>
                        <a:pt x="220630" y="1374787"/>
                      </a:lnTo>
                      <a:cubicBezTo>
                        <a:pt x="225958" y="1323987"/>
                        <a:pt x="226714" y="1277271"/>
                        <a:pt x="218248" y="1235543"/>
                      </a:cubicBezTo>
                      <a:cubicBezTo>
                        <a:pt x="192848" y="1110355"/>
                        <a:pt x="104856" y="1023271"/>
                        <a:pt x="33870" y="965099"/>
                      </a:cubicBezTo>
                      <a:lnTo>
                        <a:pt x="0" y="938557"/>
                      </a:lnTo>
                      <a:lnTo>
                        <a:pt x="13234" y="864745"/>
                      </a:lnTo>
                      <a:cubicBezTo>
                        <a:pt x="76280" y="541123"/>
                        <a:pt x="158376" y="279411"/>
                        <a:pt x="247276" y="146969"/>
                      </a:cubicBezTo>
                      <a:cubicBezTo>
                        <a:pt x="365810" y="-29621"/>
                        <a:pt x="549658" y="171159"/>
                        <a:pt x="668190" y="146969"/>
                      </a:cubicBezTo>
                      <a:cubicBezTo>
                        <a:pt x="771908" y="125803"/>
                        <a:pt x="844138" y="15737"/>
                        <a:pt x="923778" y="1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8" name="フリーフォーム: 図形 1997">
                  <a:extLst>
                    <a:ext uri="{FF2B5EF4-FFF2-40B4-BE49-F238E27FC236}">
                      <a16:creationId xmlns:a16="http://schemas.microsoft.com/office/drawing/2014/main" id="{76A3C83B-CAF3-FD02-EF1C-3D89E0E9328A}"/>
                    </a:ext>
                  </a:extLst>
                </p:cNvPr>
                <p:cNvSpPr/>
                <p:nvPr/>
              </p:nvSpPr>
              <p:spPr>
                <a:xfrm>
                  <a:off x="35124144" y="17154328"/>
                  <a:ext cx="6859482" cy="7408424"/>
                </a:xfrm>
                <a:custGeom>
                  <a:avLst/>
                  <a:gdLst>
                    <a:gd name="connsiteX0" fmla="*/ 2516276 w 6859482"/>
                    <a:gd name="connsiteY0" fmla="*/ 1164034 h 7408424"/>
                    <a:gd name="connsiteX1" fmla="*/ 2623432 w 6859482"/>
                    <a:gd name="connsiteY1" fmla="*/ 1209872 h 7408424"/>
                    <a:gd name="connsiteX2" fmla="*/ 2566280 w 6859482"/>
                    <a:gd name="connsiteY2" fmla="*/ 1581348 h 7408424"/>
                    <a:gd name="connsiteX3" fmla="*/ 2385304 w 6859482"/>
                    <a:gd name="connsiteY3" fmla="*/ 2076648 h 7408424"/>
                    <a:gd name="connsiteX4" fmla="*/ 2480556 w 6859482"/>
                    <a:gd name="connsiteY4" fmla="*/ 2209996 h 7408424"/>
                    <a:gd name="connsiteX5" fmla="*/ 2794880 w 6859482"/>
                    <a:gd name="connsiteY5" fmla="*/ 2171896 h 7408424"/>
                    <a:gd name="connsiteX6" fmla="*/ 2537704 w 6859482"/>
                    <a:gd name="connsiteY6" fmla="*/ 2762448 h 7408424"/>
                    <a:gd name="connsiteX7" fmla="*/ 2147180 w 6859482"/>
                    <a:gd name="connsiteY7" fmla="*/ 3124396 h 7408424"/>
                    <a:gd name="connsiteX8" fmla="*/ 1642356 w 6859482"/>
                    <a:gd name="connsiteY8" fmla="*/ 3152972 h 7408424"/>
                    <a:gd name="connsiteX9" fmla="*/ 1890008 w 6859482"/>
                    <a:gd name="connsiteY9" fmla="*/ 3019622 h 7408424"/>
                    <a:gd name="connsiteX10" fmla="*/ 1928104 w 6859482"/>
                    <a:gd name="connsiteY10" fmla="*/ 2819596 h 7408424"/>
                    <a:gd name="connsiteX11" fmla="*/ 2051932 w 6859482"/>
                    <a:gd name="connsiteY11" fmla="*/ 2657672 h 7408424"/>
                    <a:gd name="connsiteX12" fmla="*/ 2004304 w 6859482"/>
                    <a:gd name="connsiteY12" fmla="*/ 2448122 h 7408424"/>
                    <a:gd name="connsiteX13" fmla="*/ 1737608 w 6859482"/>
                    <a:gd name="connsiteY13" fmla="*/ 2610048 h 7408424"/>
                    <a:gd name="connsiteX14" fmla="*/ 1785232 w 6859482"/>
                    <a:gd name="connsiteY14" fmla="*/ 2143322 h 7408424"/>
                    <a:gd name="connsiteX15" fmla="*/ 2166232 w 6859482"/>
                    <a:gd name="connsiteY15" fmla="*/ 1657548 h 7408424"/>
                    <a:gd name="connsiteX16" fmla="*/ 2375780 w 6859482"/>
                    <a:gd name="connsiteY16" fmla="*/ 1219396 h 7408424"/>
                    <a:gd name="connsiteX17" fmla="*/ 2516276 w 6859482"/>
                    <a:gd name="connsiteY17" fmla="*/ 1164034 h 7408424"/>
                    <a:gd name="connsiteX18" fmla="*/ 5926572 w 6859482"/>
                    <a:gd name="connsiteY18" fmla="*/ 0 h 7408424"/>
                    <a:gd name="connsiteX19" fmla="*/ 5951288 w 6859482"/>
                    <a:gd name="connsiteY19" fmla="*/ 28772 h 7408424"/>
                    <a:gd name="connsiteX20" fmla="*/ 6285112 w 6859482"/>
                    <a:gd name="connsiteY20" fmla="*/ 625672 h 7408424"/>
                    <a:gd name="connsiteX21" fmla="*/ 6256084 w 6859482"/>
                    <a:gd name="connsiteY21" fmla="*/ 1032072 h 7408424"/>
                    <a:gd name="connsiteX22" fmla="*/ 6851168 w 6859482"/>
                    <a:gd name="connsiteY22" fmla="*/ 1336872 h 7408424"/>
                    <a:gd name="connsiteX23" fmla="*/ 6575400 w 6859482"/>
                    <a:gd name="connsiteY23" fmla="*/ 1757786 h 7408424"/>
                    <a:gd name="connsiteX24" fmla="*/ 6169000 w 6859482"/>
                    <a:gd name="connsiteY24" fmla="*/ 1714244 h 7408424"/>
                    <a:gd name="connsiteX25" fmla="*/ 6009344 w 6859482"/>
                    <a:gd name="connsiteY25" fmla="*/ 2831844 h 7408424"/>
                    <a:gd name="connsiteX26" fmla="*/ 6328656 w 6859482"/>
                    <a:gd name="connsiteY26" fmla="*/ 3165672 h 7408424"/>
                    <a:gd name="connsiteX27" fmla="*/ 5835168 w 6859482"/>
                    <a:gd name="connsiteY27" fmla="*/ 3818816 h 7408424"/>
                    <a:gd name="connsiteX28" fmla="*/ 5849684 w 6859482"/>
                    <a:gd name="connsiteY28" fmla="*/ 4399386 h 7408424"/>
                    <a:gd name="connsiteX29" fmla="*/ 4761112 w 6859482"/>
                    <a:gd name="connsiteY29" fmla="*/ 4631616 h 7408424"/>
                    <a:gd name="connsiteX30" fmla="*/ 4775628 w 6859482"/>
                    <a:gd name="connsiteY30" fmla="*/ 5023500 h 7408424"/>
                    <a:gd name="connsiteX31" fmla="*/ 4572428 w 6859482"/>
                    <a:gd name="connsiteY31" fmla="*/ 5473444 h 7408424"/>
                    <a:gd name="connsiteX32" fmla="*/ 4862712 w 6859482"/>
                    <a:gd name="connsiteY32" fmla="*/ 5662128 h 7408424"/>
                    <a:gd name="connsiteX33" fmla="*/ 4761112 w 6859482"/>
                    <a:gd name="connsiteY33" fmla="*/ 6547500 h 7408424"/>
                    <a:gd name="connsiteX34" fmla="*/ 4383744 w 6859482"/>
                    <a:gd name="connsiteY34" fmla="*/ 6213672 h 7408424"/>
                    <a:gd name="connsiteX35" fmla="*/ 3991856 w 6859482"/>
                    <a:gd name="connsiteY35" fmla="*/ 6503958 h 7408424"/>
                    <a:gd name="connsiteX36" fmla="*/ 3788656 w 6859482"/>
                    <a:gd name="connsiteY36" fmla="*/ 6997444 h 7408424"/>
                    <a:gd name="connsiteX37" fmla="*/ 3440312 w 6859482"/>
                    <a:gd name="connsiteY37" fmla="*/ 7273216 h 7408424"/>
                    <a:gd name="connsiteX38" fmla="*/ 3121000 w 6859482"/>
                    <a:gd name="connsiteY38" fmla="*/ 7273216 h 7408424"/>
                    <a:gd name="connsiteX39" fmla="*/ 3077456 w 6859482"/>
                    <a:gd name="connsiteY39" fmla="*/ 6968416 h 7408424"/>
                    <a:gd name="connsiteX40" fmla="*/ 2903284 w 6859482"/>
                    <a:gd name="connsiteY40" fmla="*/ 6794244 h 7408424"/>
                    <a:gd name="connsiteX41" fmla="*/ 2656544 w 6859482"/>
                    <a:gd name="connsiteY41" fmla="*/ 6286244 h 7408424"/>
                    <a:gd name="connsiteX42" fmla="*/ 1945344 w 6859482"/>
                    <a:gd name="connsiteY42" fmla="*/ 6837786 h 7408424"/>
                    <a:gd name="connsiteX43" fmla="*/ 1364768 w 6859482"/>
                    <a:gd name="connsiteY43" fmla="*/ 6968416 h 7408424"/>
                    <a:gd name="connsiteX44" fmla="*/ 1089000 w 6859482"/>
                    <a:gd name="connsiteY44" fmla="*/ 7055500 h 7408424"/>
                    <a:gd name="connsiteX45" fmla="*/ 1103512 w 6859482"/>
                    <a:gd name="connsiteY45" fmla="*/ 6707158 h 7408424"/>
                    <a:gd name="connsiteX46" fmla="*/ 682600 w 6859482"/>
                    <a:gd name="connsiteY46" fmla="*/ 6678128 h 7408424"/>
                    <a:gd name="connsiteX47" fmla="*/ 522944 w 6859482"/>
                    <a:gd name="connsiteY47" fmla="*/ 7099044 h 7408424"/>
                    <a:gd name="connsiteX48" fmla="*/ 302508 w 6859482"/>
                    <a:gd name="connsiteY48" fmla="*/ 7381164 h 7408424"/>
                    <a:gd name="connsiteX49" fmla="*/ 269992 w 6859482"/>
                    <a:gd name="connsiteY49" fmla="*/ 7408424 h 7408424"/>
                    <a:gd name="connsiteX50" fmla="*/ 264972 w 6859482"/>
                    <a:gd name="connsiteY50" fmla="*/ 7346692 h 7408424"/>
                    <a:gd name="connsiteX51" fmla="*/ 247168 w 6859482"/>
                    <a:gd name="connsiteY51" fmla="*/ 7186128 h 7408424"/>
                    <a:gd name="connsiteX52" fmla="*/ 116544 w 6859482"/>
                    <a:gd name="connsiteY52" fmla="*/ 6649100 h 7408424"/>
                    <a:gd name="connsiteX53" fmla="*/ 46580 w 6859482"/>
                    <a:gd name="connsiteY53" fmla="*/ 6519946 h 7408424"/>
                    <a:gd name="connsiteX54" fmla="*/ 0 w 6859482"/>
                    <a:gd name="connsiteY54" fmla="*/ 6453976 h 7408424"/>
                    <a:gd name="connsiteX55" fmla="*/ 41760 w 6859482"/>
                    <a:gd name="connsiteY55" fmla="*/ 6444556 h 7408424"/>
                    <a:gd name="connsiteX56" fmla="*/ 321556 w 6859482"/>
                    <a:gd name="connsiteY56" fmla="*/ 6353372 h 7408424"/>
                    <a:gd name="connsiteX57" fmla="*/ 1237988 w 6859482"/>
                    <a:gd name="connsiteY57" fmla="*/ 5751736 h 7408424"/>
                    <a:gd name="connsiteX58" fmla="*/ 1286428 w 6859482"/>
                    <a:gd name="connsiteY58" fmla="*/ 5732204 h 7408424"/>
                    <a:gd name="connsiteX59" fmla="*/ 1300468 w 6859482"/>
                    <a:gd name="connsiteY59" fmla="*/ 5700772 h 7408424"/>
                    <a:gd name="connsiteX60" fmla="*/ 1405860 w 6859482"/>
                    <a:gd name="connsiteY60" fmla="*/ 5655916 h 7408424"/>
                    <a:gd name="connsiteX61" fmla="*/ 1466500 w 6859482"/>
                    <a:gd name="connsiteY61" fmla="*/ 5671868 h 7408424"/>
                    <a:gd name="connsiteX62" fmla="*/ 1475220 w 6859482"/>
                    <a:gd name="connsiteY62" fmla="*/ 5667960 h 7408424"/>
                    <a:gd name="connsiteX63" fmla="*/ 1494720 w 6859482"/>
                    <a:gd name="connsiteY63" fmla="*/ 5676304 h 7408424"/>
                    <a:gd name="connsiteX64" fmla="*/ 1500352 w 6859482"/>
                    <a:gd name="connsiteY64" fmla="*/ 5683092 h 7408424"/>
                    <a:gd name="connsiteX65" fmla="*/ 1550912 w 6859482"/>
                    <a:gd name="connsiteY65" fmla="*/ 5701032 h 7408424"/>
                    <a:gd name="connsiteX66" fmla="*/ 1785232 w 6859482"/>
                    <a:gd name="connsiteY66" fmla="*/ 5696148 h 7408424"/>
                    <a:gd name="connsiteX67" fmla="*/ 2442456 w 6859482"/>
                    <a:gd name="connsiteY67" fmla="*/ 4981772 h 7408424"/>
                    <a:gd name="connsiteX68" fmla="*/ 2747256 w 6859482"/>
                    <a:gd name="connsiteY68" fmla="*/ 4848424 h 7408424"/>
                    <a:gd name="connsiteX69" fmla="*/ 3052056 w 6859482"/>
                    <a:gd name="connsiteY69" fmla="*/ 4353124 h 7408424"/>
                    <a:gd name="connsiteX70" fmla="*/ 3309232 w 6859482"/>
                    <a:gd name="connsiteY70" fmla="*/ 4086424 h 7408424"/>
                    <a:gd name="connsiteX71" fmla="*/ 3661656 w 6859482"/>
                    <a:gd name="connsiteY71" fmla="*/ 3086296 h 7408424"/>
                    <a:gd name="connsiteX72" fmla="*/ 4861808 w 6859482"/>
                    <a:gd name="connsiteY72" fmla="*/ 2495748 h 7408424"/>
                    <a:gd name="connsiteX73" fmla="*/ 5452360 w 6859482"/>
                    <a:gd name="connsiteY73" fmla="*/ 1695648 h 7408424"/>
                    <a:gd name="connsiteX74" fmla="*/ 5497360 w 6859482"/>
                    <a:gd name="connsiteY74" fmla="*/ 1350572 h 7408424"/>
                    <a:gd name="connsiteX75" fmla="*/ 5498248 w 6859482"/>
                    <a:gd name="connsiteY75" fmla="*/ 1299552 h 7408424"/>
                    <a:gd name="connsiteX76" fmla="*/ 5491720 w 6859482"/>
                    <a:gd name="connsiteY76" fmla="*/ 1247824 h 7408424"/>
                    <a:gd name="connsiteX77" fmla="*/ 5480928 w 6859482"/>
                    <a:gd name="connsiteY77" fmla="*/ 1057472 h 7408424"/>
                    <a:gd name="connsiteX78" fmla="*/ 5623808 w 6859482"/>
                    <a:gd name="connsiteY78" fmla="*/ 628848 h 7408424"/>
                    <a:gd name="connsiteX79" fmla="*/ 5877096 w 6859482"/>
                    <a:gd name="connsiteY79" fmla="*/ 95764 h 7408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6859482" h="7408424">
                      <a:moveTo>
                        <a:pt x="2516276" y="1164034"/>
                      </a:moveTo>
                      <a:cubicBezTo>
                        <a:pt x="2564692" y="1163438"/>
                        <a:pt x="2607556" y="1179710"/>
                        <a:pt x="2623432" y="1209872"/>
                      </a:cubicBezTo>
                      <a:cubicBezTo>
                        <a:pt x="2655180" y="1270196"/>
                        <a:pt x="2598032" y="1435296"/>
                        <a:pt x="2566280" y="1581348"/>
                      </a:cubicBezTo>
                      <a:cubicBezTo>
                        <a:pt x="2534532" y="1727396"/>
                        <a:pt x="2399592" y="1971872"/>
                        <a:pt x="2385304" y="2076648"/>
                      </a:cubicBezTo>
                      <a:cubicBezTo>
                        <a:pt x="2371020" y="2181422"/>
                        <a:pt x="2412296" y="2194122"/>
                        <a:pt x="2480556" y="2209996"/>
                      </a:cubicBezTo>
                      <a:cubicBezTo>
                        <a:pt x="2548816" y="2225872"/>
                        <a:pt x="2785356" y="2079822"/>
                        <a:pt x="2794880" y="2171896"/>
                      </a:cubicBezTo>
                      <a:cubicBezTo>
                        <a:pt x="2804408" y="2263972"/>
                        <a:pt x="2645656" y="2603696"/>
                        <a:pt x="2537704" y="2762448"/>
                      </a:cubicBezTo>
                      <a:cubicBezTo>
                        <a:pt x="2429756" y="2921196"/>
                        <a:pt x="2296408" y="3059310"/>
                        <a:pt x="2147180" y="3124396"/>
                      </a:cubicBezTo>
                      <a:cubicBezTo>
                        <a:pt x="1997956" y="3189484"/>
                        <a:pt x="1685216" y="3170434"/>
                        <a:pt x="1642356" y="3152972"/>
                      </a:cubicBezTo>
                      <a:cubicBezTo>
                        <a:pt x="1599496" y="3135510"/>
                        <a:pt x="1842380" y="3075184"/>
                        <a:pt x="1890008" y="3019622"/>
                      </a:cubicBezTo>
                      <a:cubicBezTo>
                        <a:pt x="1937632" y="2964060"/>
                        <a:pt x="1901120" y="2879922"/>
                        <a:pt x="1928104" y="2819596"/>
                      </a:cubicBezTo>
                      <a:cubicBezTo>
                        <a:pt x="1955092" y="2759272"/>
                        <a:pt x="2039232" y="2719584"/>
                        <a:pt x="2051932" y="2657672"/>
                      </a:cubicBezTo>
                      <a:cubicBezTo>
                        <a:pt x="2064632" y="2595760"/>
                        <a:pt x="2056692" y="2456060"/>
                        <a:pt x="2004304" y="2448122"/>
                      </a:cubicBezTo>
                      <a:cubicBezTo>
                        <a:pt x="1951920" y="2440184"/>
                        <a:pt x="1774120" y="2660848"/>
                        <a:pt x="1737608" y="2610048"/>
                      </a:cubicBezTo>
                      <a:cubicBezTo>
                        <a:pt x="1701096" y="2559248"/>
                        <a:pt x="1713792" y="2302072"/>
                        <a:pt x="1785232" y="2143322"/>
                      </a:cubicBezTo>
                      <a:cubicBezTo>
                        <a:pt x="1856668" y="1984572"/>
                        <a:pt x="2067808" y="1811534"/>
                        <a:pt x="2166232" y="1657548"/>
                      </a:cubicBezTo>
                      <a:cubicBezTo>
                        <a:pt x="2264656" y="1503560"/>
                        <a:pt x="2299580" y="1294010"/>
                        <a:pt x="2375780" y="1219396"/>
                      </a:cubicBezTo>
                      <a:cubicBezTo>
                        <a:pt x="2413880" y="1182090"/>
                        <a:pt x="2467856" y="1164628"/>
                        <a:pt x="2516276" y="1164034"/>
                      </a:cubicBezTo>
                      <a:close/>
                      <a:moveTo>
                        <a:pt x="5926572" y="0"/>
                      </a:moveTo>
                      <a:lnTo>
                        <a:pt x="5951288" y="28772"/>
                      </a:lnTo>
                      <a:cubicBezTo>
                        <a:pt x="6116992" y="245882"/>
                        <a:pt x="6181096" y="521652"/>
                        <a:pt x="6285112" y="625672"/>
                      </a:cubicBezTo>
                      <a:cubicBezTo>
                        <a:pt x="6493152" y="833710"/>
                        <a:pt x="6161744" y="913540"/>
                        <a:pt x="6256084" y="1032072"/>
                      </a:cubicBezTo>
                      <a:cubicBezTo>
                        <a:pt x="6350428" y="1150604"/>
                        <a:pt x="6797952" y="1215920"/>
                        <a:pt x="6851168" y="1336872"/>
                      </a:cubicBezTo>
                      <a:cubicBezTo>
                        <a:pt x="6904388" y="1457824"/>
                        <a:pt x="6689096" y="1694892"/>
                        <a:pt x="6575400" y="1757786"/>
                      </a:cubicBezTo>
                      <a:cubicBezTo>
                        <a:pt x="6461704" y="1820680"/>
                        <a:pt x="6263344" y="1535234"/>
                        <a:pt x="6169000" y="1714244"/>
                      </a:cubicBezTo>
                      <a:cubicBezTo>
                        <a:pt x="6074656" y="1893252"/>
                        <a:pt x="5982732" y="2589938"/>
                        <a:pt x="6009344" y="2831844"/>
                      </a:cubicBezTo>
                      <a:cubicBezTo>
                        <a:pt x="6035952" y="3073748"/>
                        <a:pt x="6357684" y="3001176"/>
                        <a:pt x="6328656" y="3165672"/>
                      </a:cubicBezTo>
                      <a:cubicBezTo>
                        <a:pt x="6299628" y="3330168"/>
                        <a:pt x="5915000" y="3613196"/>
                        <a:pt x="5835168" y="3818816"/>
                      </a:cubicBezTo>
                      <a:cubicBezTo>
                        <a:pt x="5755344" y="4024434"/>
                        <a:pt x="6028696" y="4263920"/>
                        <a:pt x="5849684" y="4399386"/>
                      </a:cubicBezTo>
                      <a:cubicBezTo>
                        <a:pt x="5670676" y="4534852"/>
                        <a:pt x="4940124" y="4527596"/>
                        <a:pt x="4761112" y="4631616"/>
                      </a:cubicBezTo>
                      <a:cubicBezTo>
                        <a:pt x="4582104" y="4735634"/>
                        <a:pt x="4807076" y="4883196"/>
                        <a:pt x="4775628" y="5023500"/>
                      </a:cubicBezTo>
                      <a:cubicBezTo>
                        <a:pt x="4744180" y="5163806"/>
                        <a:pt x="4557912" y="5367004"/>
                        <a:pt x="4572428" y="5473444"/>
                      </a:cubicBezTo>
                      <a:cubicBezTo>
                        <a:pt x="4586940" y="5579880"/>
                        <a:pt x="4831264" y="5483120"/>
                        <a:pt x="4862712" y="5662128"/>
                      </a:cubicBezTo>
                      <a:cubicBezTo>
                        <a:pt x="4894160" y="5841140"/>
                        <a:pt x="4840944" y="6455576"/>
                        <a:pt x="4761112" y="6547500"/>
                      </a:cubicBezTo>
                      <a:cubicBezTo>
                        <a:pt x="4681284" y="6639424"/>
                        <a:pt x="4511952" y="6220928"/>
                        <a:pt x="4383744" y="6213672"/>
                      </a:cubicBezTo>
                      <a:cubicBezTo>
                        <a:pt x="4255532" y="6206416"/>
                        <a:pt x="4091036" y="6373328"/>
                        <a:pt x="3991856" y="6503958"/>
                      </a:cubicBezTo>
                      <a:cubicBezTo>
                        <a:pt x="3892676" y="6634588"/>
                        <a:pt x="3880580" y="6869234"/>
                        <a:pt x="3788656" y="6997444"/>
                      </a:cubicBezTo>
                      <a:cubicBezTo>
                        <a:pt x="3696732" y="7125652"/>
                        <a:pt x="3551588" y="7227252"/>
                        <a:pt x="3440312" y="7273216"/>
                      </a:cubicBezTo>
                      <a:cubicBezTo>
                        <a:pt x="3329036" y="7319176"/>
                        <a:pt x="3181476" y="7324016"/>
                        <a:pt x="3121000" y="7273216"/>
                      </a:cubicBezTo>
                      <a:cubicBezTo>
                        <a:pt x="3060524" y="7222416"/>
                        <a:pt x="3113744" y="7048244"/>
                        <a:pt x="3077456" y="6968416"/>
                      </a:cubicBezTo>
                      <a:cubicBezTo>
                        <a:pt x="3041168" y="6888586"/>
                        <a:pt x="2973436" y="6907938"/>
                        <a:pt x="2903284" y="6794244"/>
                      </a:cubicBezTo>
                      <a:cubicBezTo>
                        <a:pt x="2833132" y="6680548"/>
                        <a:pt x="2816200" y="6278986"/>
                        <a:pt x="2656544" y="6286244"/>
                      </a:cubicBezTo>
                      <a:cubicBezTo>
                        <a:pt x="2496884" y="6293500"/>
                        <a:pt x="2160636" y="6724092"/>
                        <a:pt x="1945344" y="6837786"/>
                      </a:cubicBezTo>
                      <a:cubicBezTo>
                        <a:pt x="1730048" y="6951480"/>
                        <a:pt x="1507496" y="6932128"/>
                        <a:pt x="1364768" y="6968416"/>
                      </a:cubicBezTo>
                      <a:cubicBezTo>
                        <a:pt x="1222048" y="7004700"/>
                        <a:pt x="1132544" y="7099044"/>
                        <a:pt x="1089000" y="7055500"/>
                      </a:cubicBezTo>
                      <a:cubicBezTo>
                        <a:pt x="1045456" y="7011958"/>
                        <a:pt x="1171248" y="6770052"/>
                        <a:pt x="1103512" y="6707158"/>
                      </a:cubicBezTo>
                      <a:cubicBezTo>
                        <a:pt x="1035780" y="6644264"/>
                        <a:pt x="779360" y="6612816"/>
                        <a:pt x="682600" y="6678128"/>
                      </a:cubicBezTo>
                      <a:cubicBezTo>
                        <a:pt x="585836" y="6743444"/>
                        <a:pt x="651152" y="6985348"/>
                        <a:pt x="522944" y="7099044"/>
                      </a:cubicBezTo>
                      <a:cubicBezTo>
                        <a:pt x="458840" y="7155892"/>
                        <a:pt x="394732" y="7293776"/>
                        <a:pt x="302508" y="7381164"/>
                      </a:cubicBezTo>
                      <a:lnTo>
                        <a:pt x="269992" y="7408424"/>
                      </a:lnTo>
                      <a:lnTo>
                        <a:pt x="264972" y="7346692"/>
                      </a:lnTo>
                      <a:cubicBezTo>
                        <a:pt x="258808" y="7291206"/>
                        <a:pt x="252008" y="7237532"/>
                        <a:pt x="247168" y="7186128"/>
                      </a:cubicBezTo>
                      <a:cubicBezTo>
                        <a:pt x="227816" y="6980510"/>
                        <a:pt x="184276" y="6828112"/>
                        <a:pt x="116544" y="6649100"/>
                      </a:cubicBezTo>
                      <a:cubicBezTo>
                        <a:pt x="99608" y="6604348"/>
                        <a:pt x="74664" y="6561864"/>
                        <a:pt x="46580" y="6519946"/>
                      </a:cubicBezTo>
                      <a:lnTo>
                        <a:pt x="0" y="6453976"/>
                      </a:lnTo>
                      <a:lnTo>
                        <a:pt x="41760" y="6444556"/>
                      </a:lnTo>
                      <a:cubicBezTo>
                        <a:pt x="140448" y="6419916"/>
                        <a:pt x="236360" y="6390414"/>
                        <a:pt x="321556" y="6353372"/>
                      </a:cubicBezTo>
                      <a:cubicBezTo>
                        <a:pt x="619740" y="6223728"/>
                        <a:pt x="987612" y="5867200"/>
                        <a:pt x="1237988" y="5751736"/>
                      </a:cubicBezTo>
                      <a:lnTo>
                        <a:pt x="1286428" y="5732204"/>
                      </a:lnTo>
                      <a:lnTo>
                        <a:pt x="1300468" y="5700772"/>
                      </a:lnTo>
                      <a:cubicBezTo>
                        <a:pt x="1326060" y="5658572"/>
                        <a:pt x="1362656" y="5649748"/>
                        <a:pt x="1405860" y="5655916"/>
                      </a:cubicBezTo>
                      <a:lnTo>
                        <a:pt x="1466500" y="5671868"/>
                      </a:lnTo>
                      <a:lnTo>
                        <a:pt x="1475220" y="5667960"/>
                      </a:lnTo>
                      <a:cubicBezTo>
                        <a:pt x="1481788" y="5666996"/>
                        <a:pt x="1487576" y="5669228"/>
                        <a:pt x="1494720" y="5676304"/>
                      </a:cubicBezTo>
                      <a:lnTo>
                        <a:pt x="1500352" y="5683092"/>
                      </a:lnTo>
                      <a:lnTo>
                        <a:pt x="1550912" y="5701032"/>
                      </a:lnTo>
                      <a:cubicBezTo>
                        <a:pt x="1628960" y="5727700"/>
                        <a:pt x="1712008" y="5746752"/>
                        <a:pt x="1785232" y="5696148"/>
                      </a:cubicBezTo>
                      <a:cubicBezTo>
                        <a:pt x="1980496" y="5561208"/>
                        <a:pt x="2282120" y="5123060"/>
                        <a:pt x="2442456" y="4981772"/>
                      </a:cubicBezTo>
                      <a:cubicBezTo>
                        <a:pt x="2602792" y="4840484"/>
                        <a:pt x="2645656" y="4953196"/>
                        <a:pt x="2747256" y="4848424"/>
                      </a:cubicBezTo>
                      <a:cubicBezTo>
                        <a:pt x="2848856" y="4743648"/>
                        <a:pt x="2958392" y="4480124"/>
                        <a:pt x="3052056" y="4353124"/>
                      </a:cubicBezTo>
                      <a:cubicBezTo>
                        <a:pt x="3145720" y="4226124"/>
                        <a:pt x="3207632" y="4297560"/>
                        <a:pt x="3309232" y="4086424"/>
                      </a:cubicBezTo>
                      <a:cubicBezTo>
                        <a:pt x="3410832" y="3875284"/>
                        <a:pt x="3402896" y="3351408"/>
                        <a:pt x="3661656" y="3086296"/>
                      </a:cubicBezTo>
                      <a:cubicBezTo>
                        <a:pt x="3920416" y="2821184"/>
                        <a:pt x="4563360" y="2727524"/>
                        <a:pt x="4861808" y="2495748"/>
                      </a:cubicBezTo>
                      <a:cubicBezTo>
                        <a:pt x="5160256" y="2263972"/>
                        <a:pt x="5268208" y="1916308"/>
                        <a:pt x="5452360" y="1695648"/>
                      </a:cubicBezTo>
                      <a:cubicBezTo>
                        <a:pt x="5527168" y="1606004"/>
                        <a:pt x="5502680" y="1468416"/>
                        <a:pt x="5497360" y="1350572"/>
                      </a:cubicBezTo>
                      <a:lnTo>
                        <a:pt x="5498248" y="1299552"/>
                      </a:lnTo>
                      <a:lnTo>
                        <a:pt x="5491720" y="1247824"/>
                      </a:lnTo>
                      <a:cubicBezTo>
                        <a:pt x="5483808" y="1175840"/>
                        <a:pt x="5479344" y="1110256"/>
                        <a:pt x="5480928" y="1057472"/>
                      </a:cubicBezTo>
                      <a:cubicBezTo>
                        <a:pt x="5487280" y="846336"/>
                        <a:pt x="5530144" y="839984"/>
                        <a:pt x="5623808" y="628848"/>
                      </a:cubicBezTo>
                      <a:cubicBezTo>
                        <a:pt x="5682348" y="496886"/>
                        <a:pt x="5779952" y="287410"/>
                        <a:pt x="5877096" y="957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9" name="フリーフォーム: 図形 1998">
                  <a:extLst>
                    <a:ext uri="{FF2B5EF4-FFF2-40B4-BE49-F238E27FC236}">
                      <a16:creationId xmlns:a16="http://schemas.microsoft.com/office/drawing/2014/main" id="{B0F138C9-D60C-2AA1-3CE7-8A316FBD825E}"/>
                    </a:ext>
                  </a:extLst>
                </p:cNvPr>
                <p:cNvSpPr/>
                <p:nvPr/>
              </p:nvSpPr>
              <p:spPr>
                <a:xfrm>
                  <a:off x="30836586" y="25515661"/>
                  <a:ext cx="4258345" cy="4957641"/>
                </a:xfrm>
                <a:custGeom>
                  <a:avLst/>
                  <a:gdLst>
                    <a:gd name="connsiteX0" fmla="*/ 3213926 w 4258345"/>
                    <a:gd name="connsiteY0" fmla="*/ 453 h 4957641"/>
                    <a:gd name="connsiteX1" fmla="*/ 4026726 w 4258345"/>
                    <a:gd name="connsiteY1" fmla="*/ 319767 h 4957641"/>
                    <a:gd name="connsiteX2" fmla="*/ 4106966 w 4258345"/>
                    <a:gd name="connsiteY2" fmla="*/ 272767 h 4957641"/>
                    <a:gd name="connsiteX3" fmla="*/ 4152102 w 4258345"/>
                    <a:gd name="connsiteY3" fmla="*/ 227889 h 4957641"/>
                    <a:gd name="connsiteX4" fmla="*/ 4167790 w 4258345"/>
                    <a:gd name="connsiteY4" fmla="*/ 275883 h 4957641"/>
                    <a:gd name="connsiteX5" fmla="*/ 4244442 w 4258345"/>
                    <a:gd name="connsiteY5" fmla="*/ 551995 h 4957641"/>
                    <a:gd name="connsiteX6" fmla="*/ 3983186 w 4258345"/>
                    <a:gd name="connsiteY6" fmla="*/ 1045483 h 4957641"/>
                    <a:gd name="connsiteX7" fmla="*/ 4142842 w 4258345"/>
                    <a:gd name="connsiteY7" fmla="*/ 1553483 h 4957641"/>
                    <a:gd name="connsiteX8" fmla="*/ 3707414 w 4258345"/>
                    <a:gd name="connsiteY8" fmla="*/ 2105025 h 4957641"/>
                    <a:gd name="connsiteX9" fmla="*/ 3286502 w 4258345"/>
                    <a:gd name="connsiteY9" fmla="*/ 2453367 h 4957641"/>
                    <a:gd name="connsiteX10" fmla="*/ 3968670 w 4258345"/>
                    <a:gd name="connsiteY10" fmla="*/ 3193595 h 4957641"/>
                    <a:gd name="connsiteX11" fmla="*/ 4128326 w 4258345"/>
                    <a:gd name="connsiteY11" fmla="*/ 3730625 h 4957641"/>
                    <a:gd name="connsiteX12" fmla="*/ 4055758 w 4258345"/>
                    <a:gd name="connsiteY12" fmla="*/ 4209595 h 4957641"/>
                    <a:gd name="connsiteX13" fmla="*/ 4041430 w 4258345"/>
                    <a:gd name="connsiteY13" fmla="*/ 4541931 h 4957641"/>
                    <a:gd name="connsiteX14" fmla="*/ 4021486 w 4258345"/>
                    <a:gd name="connsiteY14" fmla="*/ 4570845 h 4957641"/>
                    <a:gd name="connsiteX15" fmla="*/ 4020806 w 4258345"/>
                    <a:gd name="connsiteY15" fmla="*/ 4554821 h 4957641"/>
                    <a:gd name="connsiteX16" fmla="*/ 3968670 w 4258345"/>
                    <a:gd name="connsiteY16" fmla="*/ 4456339 h 4957641"/>
                    <a:gd name="connsiteX17" fmla="*/ 3475186 w 4258345"/>
                    <a:gd name="connsiteY17" fmla="*/ 4688567 h 4957641"/>
                    <a:gd name="connsiteX18" fmla="*/ 3141358 w 4258345"/>
                    <a:gd name="connsiteY18" fmla="*/ 4456339 h 4957641"/>
                    <a:gd name="connsiteX19" fmla="*/ 2851070 w 4258345"/>
                    <a:gd name="connsiteY19" fmla="*/ 4543425 h 4957641"/>
                    <a:gd name="connsiteX20" fmla="*/ 2473700 w 4258345"/>
                    <a:gd name="connsiteY20" fmla="*/ 4282167 h 4957641"/>
                    <a:gd name="connsiteX21" fmla="*/ 2197928 w 4258345"/>
                    <a:gd name="connsiteY21" fmla="*/ 4020911 h 4957641"/>
                    <a:gd name="connsiteX22" fmla="*/ 1907642 w 4258345"/>
                    <a:gd name="connsiteY22" fmla="*/ 4166053 h 4957641"/>
                    <a:gd name="connsiteX23" fmla="*/ 1486728 w 4258345"/>
                    <a:gd name="connsiteY23" fmla="*/ 4166053 h 4957641"/>
                    <a:gd name="connsiteX24" fmla="*/ 1252686 w 4258345"/>
                    <a:gd name="connsiteY24" fmla="*/ 4883829 h 4957641"/>
                    <a:gd name="connsiteX25" fmla="*/ 1239452 w 4258345"/>
                    <a:gd name="connsiteY25" fmla="*/ 4957641 h 4957641"/>
                    <a:gd name="connsiteX26" fmla="*/ 1210958 w 4258345"/>
                    <a:gd name="connsiteY26" fmla="*/ 4935311 h 4957641"/>
                    <a:gd name="connsiteX27" fmla="*/ 1051300 w 4258345"/>
                    <a:gd name="connsiteY27" fmla="*/ 4935311 h 4957641"/>
                    <a:gd name="connsiteX28" fmla="*/ 775528 w 4258345"/>
                    <a:gd name="connsiteY28" fmla="*/ 4645027 h 4957641"/>
                    <a:gd name="connsiteX29" fmla="*/ 471152 w 4258345"/>
                    <a:gd name="connsiteY29" fmla="*/ 4663267 h 4957641"/>
                    <a:gd name="connsiteX30" fmla="*/ 426518 w 4258345"/>
                    <a:gd name="connsiteY30" fmla="*/ 4670755 h 4957641"/>
                    <a:gd name="connsiteX31" fmla="*/ 428320 w 4258345"/>
                    <a:gd name="connsiteY31" fmla="*/ 4655459 h 4957641"/>
                    <a:gd name="connsiteX32" fmla="*/ 456214 w 4258345"/>
                    <a:gd name="connsiteY32" fmla="*/ 4441827 h 4957641"/>
                    <a:gd name="connsiteX33" fmla="*/ 398158 w 4258345"/>
                    <a:gd name="connsiteY33" fmla="*/ 3512911 h 4957641"/>
                    <a:gd name="connsiteX34" fmla="*/ 93358 w 4258345"/>
                    <a:gd name="connsiteY34" fmla="*/ 3338739 h 4957641"/>
                    <a:gd name="connsiteX35" fmla="*/ 7406 w 4258345"/>
                    <a:gd name="connsiteY35" fmla="*/ 3048963 h 4957641"/>
                    <a:gd name="connsiteX36" fmla="*/ 0 w 4258345"/>
                    <a:gd name="connsiteY36" fmla="*/ 3018127 h 4957641"/>
                    <a:gd name="connsiteX37" fmla="*/ 12472 w 4258345"/>
                    <a:gd name="connsiteY37" fmla="*/ 3020951 h 4957641"/>
                    <a:gd name="connsiteX38" fmla="*/ 52990 w 4258345"/>
                    <a:gd name="connsiteY38" fmla="*/ 3011715 h 4957641"/>
                    <a:gd name="connsiteX39" fmla="*/ 291114 w 4258345"/>
                    <a:gd name="connsiteY39" fmla="*/ 2564039 h 4957641"/>
                    <a:gd name="connsiteX40" fmla="*/ 1338866 w 4258345"/>
                    <a:gd name="connsiteY40" fmla="*/ 2583091 h 4957641"/>
                    <a:gd name="connsiteX41" fmla="*/ 1729390 w 4258345"/>
                    <a:gd name="connsiteY41" fmla="*/ 2211615 h 4957641"/>
                    <a:gd name="connsiteX42" fmla="*/ 1500790 w 4258345"/>
                    <a:gd name="connsiteY42" fmla="*/ 1868715 h 4957641"/>
                    <a:gd name="connsiteX43" fmla="*/ 1478166 w 4258345"/>
                    <a:gd name="connsiteY43" fmla="*/ 1549031 h 4957641"/>
                    <a:gd name="connsiteX44" fmla="*/ 1479090 w 4258345"/>
                    <a:gd name="connsiteY44" fmla="*/ 1520415 h 4957641"/>
                    <a:gd name="connsiteX45" fmla="*/ 1500790 w 4258345"/>
                    <a:gd name="connsiteY45" fmla="*/ 1525815 h 4957641"/>
                    <a:gd name="connsiteX46" fmla="*/ 1529366 w 4258345"/>
                    <a:gd name="connsiteY46" fmla="*/ 1211491 h 4957641"/>
                    <a:gd name="connsiteX47" fmla="*/ 1777014 w 4258345"/>
                    <a:gd name="connsiteY47" fmla="*/ 868591 h 4957641"/>
                    <a:gd name="connsiteX48" fmla="*/ 1629926 w 4258345"/>
                    <a:gd name="connsiteY48" fmla="*/ 630411 h 4957641"/>
                    <a:gd name="connsiteX49" fmla="*/ 1626476 w 4258345"/>
                    <a:gd name="connsiteY49" fmla="*/ 617129 h 4957641"/>
                    <a:gd name="connsiteX50" fmla="*/ 1684018 w 4258345"/>
                    <a:gd name="connsiteY50" fmla="*/ 558643 h 4957641"/>
                    <a:gd name="connsiteX51" fmla="*/ 1864100 w 4258345"/>
                    <a:gd name="connsiteY51" fmla="*/ 435883 h 4957641"/>
                    <a:gd name="connsiteX52" fmla="*/ 2226958 w 4258345"/>
                    <a:gd name="connsiteY52" fmla="*/ 740683 h 4957641"/>
                    <a:gd name="connsiteX53" fmla="*/ 2488214 w 4258345"/>
                    <a:gd name="connsiteY53" fmla="*/ 261711 h 4957641"/>
                    <a:gd name="connsiteX54" fmla="*/ 3213926 w 4258345"/>
                    <a:gd name="connsiteY54" fmla="*/ 453 h 4957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4258345" h="4957641">
                      <a:moveTo>
                        <a:pt x="3213926" y="453"/>
                      </a:moveTo>
                      <a:cubicBezTo>
                        <a:pt x="3470346" y="10129"/>
                        <a:pt x="3809014" y="399595"/>
                        <a:pt x="4026726" y="319767"/>
                      </a:cubicBezTo>
                      <a:cubicBezTo>
                        <a:pt x="4053942" y="309789"/>
                        <a:pt x="4080738" y="293725"/>
                        <a:pt x="4106966" y="272767"/>
                      </a:cubicBezTo>
                      <a:lnTo>
                        <a:pt x="4152102" y="227889"/>
                      </a:lnTo>
                      <a:lnTo>
                        <a:pt x="4167790" y="275883"/>
                      </a:lnTo>
                      <a:cubicBezTo>
                        <a:pt x="4199842" y="383871"/>
                        <a:pt x="4223274" y="480029"/>
                        <a:pt x="4244442" y="551995"/>
                      </a:cubicBezTo>
                      <a:cubicBezTo>
                        <a:pt x="4329110" y="839863"/>
                        <a:pt x="4000118" y="878567"/>
                        <a:pt x="3983186" y="1045483"/>
                      </a:cubicBezTo>
                      <a:cubicBezTo>
                        <a:pt x="3966254" y="1212395"/>
                        <a:pt x="4188806" y="1376891"/>
                        <a:pt x="4142842" y="1553483"/>
                      </a:cubicBezTo>
                      <a:cubicBezTo>
                        <a:pt x="4096882" y="1730073"/>
                        <a:pt x="3850138" y="1955043"/>
                        <a:pt x="3707414" y="2105025"/>
                      </a:cubicBezTo>
                      <a:cubicBezTo>
                        <a:pt x="3564690" y="2255007"/>
                        <a:pt x="3242958" y="2271939"/>
                        <a:pt x="3286502" y="2453367"/>
                      </a:cubicBezTo>
                      <a:cubicBezTo>
                        <a:pt x="3330042" y="2634795"/>
                        <a:pt x="3828366" y="2980719"/>
                        <a:pt x="3968670" y="3193595"/>
                      </a:cubicBezTo>
                      <a:cubicBezTo>
                        <a:pt x="4108974" y="3406471"/>
                        <a:pt x="4113814" y="3561291"/>
                        <a:pt x="4128326" y="3730625"/>
                      </a:cubicBezTo>
                      <a:cubicBezTo>
                        <a:pt x="4142842" y="3899959"/>
                        <a:pt x="4116234" y="4030587"/>
                        <a:pt x="4055758" y="4209595"/>
                      </a:cubicBezTo>
                      <a:cubicBezTo>
                        <a:pt x="4014182" y="4332665"/>
                        <a:pt x="4128102" y="4396279"/>
                        <a:pt x="4041430" y="4541931"/>
                      </a:cubicBezTo>
                      <a:lnTo>
                        <a:pt x="4021486" y="4570845"/>
                      </a:lnTo>
                      <a:lnTo>
                        <a:pt x="4020806" y="4554821"/>
                      </a:lnTo>
                      <a:cubicBezTo>
                        <a:pt x="4016862" y="4503283"/>
                        <a:pt x="4005862" y="4461781"/>
                        <a:pt x="3968670" y="4456339"/>
                      </a:cubicBezTo>
                      <a:cubicBezTo>
                        <a:pt x="3869490" y="4441825"/>
                        <a:pt x="3613070" y="4688567"/>
                        <a:pt x="3475186" y="4688567"/>
                      </a:cubicBezTo>
                      <a:cubicBezTo>
                        <a:pt x="3337298" y="4688567"/>
                        <a:pt x="3245374" y="4480529"/>
                        <a:pt x="3141358" y="4456339"/>
                      </a:cubicBezTo>
                      <a:cubicBezTo>
                        <a:pt x="3037338" y="4432149"/>
                        <a:pt x="2962346" y="4572455"/>
                        <a:pt x="2851070" y="4543425"/>
                      </a:cubicBezTo>
                      <a:cubicBezTo>
                        <a:pt x="2739794" y="4514395"/>
                        <a:pt x="2582558" y="4369255"/>
                        <a:pt x="2473700" y="4282167"/>
                      </a:cubicBezTo>
                      <a:cubicBezTo>
                        <a:pt x="2364842" y="4195083"/>
                        <a:pt x="2292270" y="4040263"/>
                        <a:pt x="2197928" y="4020911"/>
                      </a:cubicBezTo>
                      <a:cubicBezTo>
                        <a:pt x="2103586" y="4001559"/>
                        <a:pt x="2026176" y="4141863"/>
                        <a:pt x="1907642" y="4166053"/>
                      </a:cubicBezTo>
                      <a:cubicBezTo>
                        <a:pt x="1789110" y="4190243"/>
                        <a:pt x="1605262" y="3989463"/>
                        <a:pt x="1486728" y="4166053"/>
                      </a:cubicBezTo>
                      <a:cubicBezTo>
                        <a:pt x="1397828" y="4298495"/>
                        <a:pt x="1315732" y="4560207"/>
                        <a:pt x="1252686" y="4883829"/>
                      </a:cubicBezTo>
                      <a:lnTo>
                        <a:pt x="1239452" y="4957641"/>
                      </a:lnTo>
                      <a:lnTo>
                        <a:pt x="1210958" y="4935311"/>
                      </a:lnTo>
                      <a:cubicBezTo>
                        <a:pt x="1143224" y="4882091"/>
                        <a:pt x="1123870" y="4983691"/>
                        <a:pt x="1051300" y="4935311"/>
                      </a:cubicBezTo>
                      <a:cubicBezTo>
                        <a:pt x="978730" y="4886931"/>
                        <a:pt x="956958" y="4674055"/>
                        <a:pt x="775528" y="4645027"/>
                      </a:cubicBezTo>
                      <a:cubicBezTo>
                        <a:pt x="707492" y="4634139"/>
                        <a:pt x="593532" y="4644687"/>
                        <a:pt x="471152" y="4663267"/>
                      </a:cubicBezTo>
                      <a:lnTo>
                        <a:pt x="426518" y="4670755"/>
                      </a:lnTo>
                      <a:lnTo>
                        <a:pt x="428320" y="4655459"/>
                      </a:lnTo>
                      <a:cubicBezTo>
                        <a:pt x="436258" y="4616903"/>
                        <a:pt x="459842" y="4590599"/>
                        <a:pt x="456214" y="4441827"/>
                      </a:cubicBezTo>
                      <a:cubicBezTo>
                        <a:pt x="451376" y="4243463"/>
                        <a:pt x="458634" y="3696759"/>
                        <a:pt x="398158" y="3512911"/>
                      </a:cubicBezTo>
                      <a:cubicBezTo>
                        <a:pt x="337682" y="3329063"/>
                        <a:pt x="204634" y="3641119"/>
                        <a:pt x="93358" y="3338739"/>
                      </a:cubicBezTo>
                      <a:cubicBezTo>
                        <a:pt x="65538" y="3263143"/>
                        <a:pt x="36812" y="3164643"/>
                        <a:pt x="7406" y="3048963"/>
                      </a:cubicBezTo>
                      <a:lnTo>
                        <a:pt x="0" y="3018127"/>
                      </a:lnTo>
                      <a:lnTo>
                        <a:pt x="12472" y="3020951"/>
                      </a:lnTo>
                      <a:cubicBezTo>
                        <a:pt x="27218" y="3021563"/>
                        <a:pt x="40886" y="3018859"/>
                        <a:pt x="52990" y="3011715"/>
                      </a:cubicBezTo>
                      <a:cubicBezTo>
                        <a:pt x="149826" y="2954563"/>
                        <a:pt x="76802" y="2635475"/>
                        <a:pt x="291114" y="2564039"/>
                      </a:cubicBezTo>
                      <a:cubicBezTo>
                        <a:pt x="505426" y="2492603"/>
                        <a:pt x="1099154" y="2641827"/>
                        <a:pt x="1338866" y="2583091"/>
                      </a:cubicBezTo>
                      <a:cubicBezTo>
                        <a:pt x="1578578" y="2524351"/>
                        <a:pt x="1702402" y="2330675"/>
                        <a:pt x="1729390" y="2211615"/>
                      </a:cubicBezTo>
                      <a:cubicBezTo>
                        <a:pt x="1756378" y="2092551"/>
                        <a:pt x="1540478" y="2033815"/>
                        <a:pt x="1500790" y="1868715"/>
                      </a:cubicBezTo>
                      <a:cubicBezTo>
                        <a:pt x="1480946" y="1786167"/>
                        <a:pt x="1476582" y="1668295"/>
                        <a:pt x="1478166" y="1549031"/>
                      </a:cubicBezTo>
                      <a:lnTo>
                        <a:pt x="1479090" y="1520415"/>
                      </a:lnTo>
                      <a:lnTo>
                        <a:pt x="1500790" y="1525815"/>
                      </a:lnTo>
                      <a:cubicBezTo>
                        <a:pt x="1589690" y="1522639"/>
                        <a:pt x="1483326" y="1321027"/>
                        <a:pt x="1529366" y="1211491"/>
                      </a:cubicBezTo>
                      <a:cubicBezTo>
                        <a:pt x="1575402" y="1101951"/>
                        <a:pt x="1762726" y="974951"/>
                        <a:pt x="1777014" y="868591"/>
                      </a:cubicBezTo>
                      <a:cubicBezTo>
                        <a:pt x="1789516" y="775523"/>
                        <a:pt x="1675614" y="749305"/>
                        <a:pt x="1629926" y="630411"/>
                      </a:cubicBezTo>
                      <a:lnTo>
                        <a:pt x="1626476" y="617129"/>
                      </a:lnTo>
                      <a:lnTo>
                        <a:pt x="1684018" y="558643"/>
                      </a:lnTo>
                      <a:cubicBezTo>
                        <a:pt x="1747532" y="492465"/>
                        <a:pt x="1805136" y="434067"/>
                        <a:pt x="1864100" y="435883"/>
                      </a:cubicBezTo>
                      <a:cubicBezTo>
                        <a:pt x="2021338" y="440719"/>
                        <a:pt x="2122938" y="769711"/>
                        <a:pt x="2226958" y="740683"/>
                      </a:cubicBezTo>
                      <a:cubicBezTo>
                        <a:pt x="2330976" y="711653"/>
                        <a:pt x="2323718" y="385081"/>
                        <a:pt x="2488214" y="261711"/>
                      </a:cubicBezTo>
                      <a:cubicBezTo>
                        <a:pt x="2652710" y="138339"/>
                        <a:pt x="2957510" y="-9223"/>
                        <a:pt x="3213926" y="45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0" name="フリーフォーム: 図形 1999">
                  <a:extLst>
                    <a:ext uri="{FF2B5EF4-FFF2-40B4-BE49-F238E27FC236}">
                      <a16:creationId xmlns:a16="http://schemas.microsoft.com/office/drawing/2014/main" id="{88EBF4B2-0FBA-D559-9881-7D259F180D13}"/>
                    </a:ext>
                  </a:extLst>
                </p:cNvPr>
                <p:cNvSpPr/>
                <p:nvPr/>
              </p:nvSpPr>
              <p:spPr>
                <a:xfrm>
                  <a:off x="34119071" y="23440474"/>
                  <a:ext cx="4337326" cy="6854631"/>
                </a:xfrm>
                <a:custGeom>
                  <a:avLst/>
                  <a:gdLst>
                    <a:gd name="connsiteX0" fmla="*/ 3661617 w 4337326"/>
                    <a:gd name="connsiteY0" fmla="*/ 98 h 6854631"/>
                    <a:gd name="connsiteX1" fmla="*/ 3908357 w 4337326"/>
                    <a:gd name="connsiteY1" fmla="*/ 508098 h 6854631"/>
                    <a:gd name="connsiteX2" fmla="*/ 4082529 w 4337326"/>
                    <a:gd name="connsiteY2" fmla="*/ 682270 h 6854631"/>
                    <a:gd name="connsiteX3" fmla="*/ 4126073 w 4337326"/>
                    <a:gd name="connsiteY3" fmla="*/ 987070 h 6854631"/>
                    <a:gd name="connsiteX4" fmla="*/ 4152593 w 4337326"/>
                    <a:gd name="connsiteY4" fmla="*/ 1003540 h 6854631"/>
                    <a:gd name="connsiteX5" fmla="*/ 4184101 w 4337326"/>
                    <a:gd name="connsiteY5" fmla="*/ 1014370 h 6854631"/>
                    <a:gd name="connsiteX6" fmla="*/ 4158729 w 4337326"/>
                    <a:gd name="connsiteY6" fmla="*/ 1070526 h 6854631"/>
                    <a:gd name="connsiteX7" fmla="*/ 3676129 w 4337326"/>
                    <a:gd name="connsiteY7" fmla="*/ 1261026 h 6854631"/>
                    <a:gd name="connsiteX8" fmla="*/ 3269729 w 4337326"/>
                    <a:gd name="connsiteY8" fmla="*/ 1946826 h 6854631"/>
                    <a:gd name="connsiteX9" fmla="*/ 3460229 w 4337326"/>
                    <a:gd name="connsiteY9" fmla="*/ 2315126 h 6854631"/>
                    <a:gd name="connsiteX10" fmla="*/ 3955529 w 4337326"/>
                    <a:gd name="connsiteY10" fmla="*/ 2277026 h 6854631"/>
                    <a:gd name="connsiteX11" fmla="*/ 4044429 w 4337326"/>
                    <a:gd name="connsiteY11" fmla="*/ 2708826 h 6854631"/>
                    <a:gd name="connsiteX12" fmla="*/ 3904729 w 4337326"/>
                    <a:gd name="connsiteY12" fmla="*/ 2835826 h 6854631"/>
                    <a:gd name="connsiteX13" fmla="*/ 3930129 w 4337326"/>
                    <a:gd name="connsiteY13" fmla="*/ 3178726 h 6854631"/>
                    <a:gd name="connsiteX14" fmla="*/ 3828529 w 4337326"/>
                    <a:gd name="connsiteY14" fmla="*/ 3280326 h 6854631"/>
                    <a:gd name="connsiteX15" fmla="*/ 3980929 w 4337326"/>
                    <a:gd name="connsiteY15" fmla="*/ 3483526 h 6854631"/>
                    <a:gd name="connsiteX16" fmla="*/ 3980929 w 4337326"/>
                    <a:gd name="connsiteY16" fmla="*/ 3699426 h 6854631"/>
                    <a:gd name="connsiteX17" fmla="*/ 4298429 w 4337326"/>
                    <a:gd name="connsiteY17" fmla="*/ 3991526 h 6854631"/>
                    <a:gd name="connsiteX18" fmla="*/ 4298429 w 4337326"/>
                    <a:gd name="connsiteY18" fmla="*/ 4194726 h 6854631"/>
                    <a:gd name="connsiteX19" fmla="*/ 3993629 w 4337326"/>
                    <a:gd name="connsiteY19" fmla="*/ 4372526 h 6854631"/>
                    <a:gd name="connsiteX20" fmla="*/ 3777729 w 4337326"/>
                    <a:gd name="connsiteY20" fmla="*/ 4131226 h 6854631"/>
                    <a:gd name="connsiteX21" fmla="*/ 3498329 w 4337326"/>
                    <a:gd name="connsiteY21" fmla="*/ 4194726 h 6854631"/>
                    <a:gd name="connsiteX22" fmla="*/ 3193529 w 4337326"/>
                    <a:gd name="connsiteY22" fmla="*/ 3953426 h 6854631"/>
                    <a:gd name="connsiteX23" fmla="*/ 2977629 w 4337326"/>
                    <a:gd name="connsiteY23" fmla="*/ 4359826 h 6854631"/>
                    <a:gd name="connsiteX24" fmla="*/ 2774429 w 4337326"/>
                    <a:gd name="connsiteY24" fmla="*/ 4321726 h 6854631"/>
                    <a:gd name="connsiteX25" fmla="*/ 2571229 w 4337326"/>
                    <a:gd name="connsiteY25" fmla="*/ 4626526 h 6854631"/>
                    <a:gd name="connsiteX26" fmla="*/ 2774429 w 4337326"/>
                    <a:gd name="connsiteY26" fmla="*/ 4766226 h 6854631"/>
                    <a:gd name="connsiteX27" fmla="*/ 2609329 w 4337326"/>
                    <a:gd name="connsiteY27" fmla="*/ 4931326 h 6854631"/>
                    <a:gd name="connsiteX28" fmla="*/ 2739105 w 4337326"/>
                    <a:gd name="connsiteY28" fmla="*/ 5156652 h 6854631"/>
                    <a:gd name="connsiteX29" fmla="*/ 2744113 w 4337326"/>
                    <a:gd name="connsiteY29" fmla="*/ 5190608 h 6854631"/>
                    <a:gd name="connsiteX30" fmla="*/ 2739833 w 4337326"/>
                    <a:gd name="connsiteY30" fmla="*/ 5192050 h 6854631"/>
                    <a:gd name="connsiteX31" fmla="*/ 2552177 w 4337326"/>
                    <a:gd name="connsiteY31" fmla="*/ 5582202 h 6854631"/>
                    <a:gd name="connsiteX32" fmla="*/ 2447405 w 4337326"/>
                    <a:gd name="connsiteY32" fmla="*/ 5925102 h 6854631"/>
                    <a:gd name="connsiteX33" fmla="*/ 2447405 w 4337326"/>
                    <a:gd name="connsiteY33" fmla="*/ 6268002 h 6854631"/>
                    <a:gd name="connsiteX34" fmla="*/ 1572097 w 4337326"/>
                    <a:gd name="connsiteY34" fmla="*/ 6782974 h 6854631"/>
                    <a:gd name="connsiteX35" fmla="*/ 1571205 w 4337326"/>
                    <a:gd name="connsiteY35" fmla="*/ 6783610 h 6854631"/>
                    <a:gd name="connsiteX36" fmla="*/ 1463041 w 4337326"/>
                    <a:gd name="connsiteY36" fmla="*/ 6768630 h 6854631"/>
                    <a:gd name="connsiteX37" fmla="*/ 1223217 w 4337326"/>
                    <a:gd name="connsiteY37" fmla="*/ 6734726 h 6854631"/>
                    <a:gd name="connsiteX38" fmla="*/ 787785 w 4337326"/>
                    <a:gd name="connsiteY38" fmla="*/ 6850840 h 6854631"/>
                    <a:gd name="connsiteX39" fmla="*/ 740617 w 4337326"/>
                    <a:gd name="connsiteY39" fmla="*/ 6683926 h 6854631"/>
                    <a:gd name="connsiteX40" fmla="*/ 739001 w 4337326"/>
                    <a:gd name="connsiteY40" fmla="*/ 6646032 h 6854631"/>
                    <a:gd name="connsiteX41" fmla="*/ 758945 w 4337326"/>
                    <a:gd name="connsiteY41" fmla="*/ 6617118 h 6854631"/>
                    <a:gd name="connsiteX42" fmla="*/ 773273 w 4337326"/>
                    <a:gd name="connsiteY42" fmla="*/ 6284782 h 6854631"/>
                    <a:gd name="connsiteX43" fmla="*/ 845841 w 4337326"/>
                    <a:gd name="connsiteY43" fmla="*/ 5805812 h 6854631"/>
                    <a:gd name="connsiteX44" fmla="*/ 686185 w 4337326"/>
                    <a:gd name="connsiteY44" fmla="*/ 5268782 h 6854631"/>
                    <a:gd name="connsiteX45" fmla="*/ 4017 w 4337326"/>
                    <a:gd name="connsiteY45" fmla="*/ 4528554 h 6854631"/>
                    <a:gd name="connsiteX46" fmla="*/ 424929 w 4337326"/>
                    <a:gd name="connsiteY46" fmla="*/ 4180212 h 6854631"/>
                    <a:gd name="connsiteX47" fmla="*/ 860357 w 4337326"/>
                    <a:gd name="connsiteY47" fmla="*/ 3628670 h 6854631"/>
                    <a:gd name="connsiteX48" fmla="*/ 700701 w 4337326"/>
                    <a:gd name="connsiteY48" fmla="*/ 3120670 h 6854631"/>
                    <a:gd name="connsiteX49" fmla="*/ 961957 w 4337326"/>
                    <a:gd name="connsiteY49" fmla="*/ 2627182 h 6854631"/>
                    <a:gd name="connsiteX50" fmla="*/ 885305 w 4337326"/>
                    <a:gd name="connsiteY50" fmla="*/ 2351070 h 6854631"/>
                    <a:gd name="connsiteX51" fmla="*/ 869617 w 4337326"/>
                    <a:gd name="connsiteY51" fmla="*/ 2303076 h 6854631"/>
                    <a:gd name="connsiteX52" fmla="*/ 901289 w 4337326"/>
                    <a:gd name="connsiteY52" fmla="*/ 2271582 h 6854631"/>
                    <a:gd name="connsiteX53" fmla="*/ 1237729 w 4337326"/>
                    <a:gd name="connsiteY53" fmla="*/ 1596670 h 6854631"/>
                    <a:gd name="connsiteX54" fmla="*/ 1283993 w 4337326"/>
                    <a:gd name="connsiteY54" fmla="*/ 1231998 h 6854631"/>
                    <a:gd name="connsiteX55" fmla="*/ 1275065 w 4337326"/>
                    <a:gd name="connsiteY55" fmla="*/ 1122278 h 6854631"/>
                    <a:gd name="connsiteX56" fmla="*/ 1307581 w 4337326"/>
                    <a:gd name="connsiteY56" fmla="*/ 1095018 h 6854631"/>
                    <a:gd name="connsiteX57" fmla="*/ 1528017 w 4337326"/>
                    <a:gd name="connsiteY57" fmla="*/ 812898 h 6854631"/>
                    <a:gd name="connsiteX58" fmla="*/ 1687673 w 4337326"/>
                    <a:gd name="connsiteY58" fmla="*/ 391982 h 6854631"/>
                    <a:gd name="connsiteX59" fmla="*/ 2108585 w 4337326"/>
                    <a:gd name="connsiteY59" fmla="*/ 421012 h 6854631"/>
                    <a:gd name="connsiteX60" fmla="*/ 2094073 w 4337326"/>
                    <a:gd name="connsiteY60" fmla="*/ 769354 h 6854631"/>
                    <a:gd name="connsiteX61" fmla="*/ 2369841 w 4337326"/>
                    <a:gd name="connsiteY61" fmla="*/ 682270 h 6854631"/>
                    <a:gd name="connsiteX62" fmla="*/ 2950417 w 4337326"/>
                    <a:gd name="connsiteY62" fmla="*/ 551640 h 6854631"/>
                    <a:gd name="connsiteX63" fmla="*/ 3661617 w 4337326"/>
                    <a:gd name="connsiteY63" fmla="*/ 98 h 6854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4337326" h="6854631">
                      <a:moveTo>
                        <a:pt x="3661617" y="98"/>
                      </a:moveTo>
                      <a:cubicBezTo>
                        <a:pt x="3821273" y="-7160"/>
                        <a:pt x="3838205" y="394402"/>
                        <a:pt x="3908357" y="508098"/>
                      </a:cubicBezTo>
                      <a:cubicBezTo>
                        <a:pt x="3978509" y="621792"/>
                        <a:pt x="4046241" y="602440"/>
                        <a:pt x="4082529" y="682270"/>
                      </a:cubicBezTo>
                      <a:cubicBezTo>
                        <a:pt x="4118817" y="762098"/>
                        <a:pt x="4065597" y="936270"/>
                        <a:pt x="4126073" y="987070"/>
                      </a:cubicBezTo>
                      <a:cubicBezTo>
                        <a:pt x="4133633" y="993420"/>
                        <a:pt x="4142553" y="998900"/>
                        <a:pt x="4152593" y="1003540"/>
                      </a:cubicBezTo>
                      <a:lnTo>
                        <a:pt x="4184101" y="1014370"/>
                      </a:lnTo>
                      <a:lnTo>
                        <a:pt x="4158729" y="1070526"/>
                      </a:lnTo>
                      <a:cubicBezTo>
                        <a:pt x="4016913" y="1368976"/>
                        <a:pt x="3824297" y="1114976"/>
                        <a:pt x="3676129" y="1261026"/>
                      </a:cubicBezTo>
                      <a:cubicBezTo>
                        <a:pt x="3527961" y="1407076"/>
                        <a:pt x="3305713" y="1771142"/>
                        <a:pt x="3269729" y="1946826"/>
                      </a:cubicBezTo>
                      <a:cubicBezTo>
                        <a:pt x="3233745" y="2122510"/>
                        <a:pt x="3345929" y="2260094"/>
                        <a:pt x="3460229" y="2315126"/>
                      </a:cubicBezTo>
                      <a:cubicBezTo>
                        <a:pt x="3574529" y="2370158"/>
                        <a:pt x="3858161" y="2211410"/>
                        <a:pt x="3955529" y="2277026"/>
                      </a:cubicBezTo>
                      <a:cubicBezTo>
                        <a:pt x="4052897" y="2342642"/>
                        <a:pt x="4052897" y="2615694"/>
                        <a:pt x="4044429" y="2708826"/>
                      </a:cubicBezTo>
                      <a:cubicBezTo>
                        <a:pt x="4035961" y="2801958"/>
                        <a:pt x="3923777" y="2757510"/>
                        <a:pt x="3904729" y="2835826"/>
                      </a:cubicBezTo>
                      <a:cubicBezTo>
                        <a:pt x="3885681" y="2914142"/>
                        <a:pt x="3942829" y="3104642"/>
                        <a:pt x="3930129" y="3178726"/>
                      </a:cubicBezTo>
                      <a:cubicBezTo>
                        <a:pt x="3917429" y="3252810"/>
                        <a:pt x="3820061" y="3229526"/>
                        <a:pt x="3828529" y="3280326"/>
                      </a:cubicBezTo>
                      <a:cubicBezTo>
                        <a:pt x="3836997" y="3331126"/>
                        <a:pt x="3955529" y="3413676"/>
                        <a:pt x="3980929" y="3483526"/>
                      </a:cubicBezTo>
                      <a:cubicBezTo>
                        <a:pt x="4006329" y="3553376"/>
                        <a:pt x="3928013" y="3614758"/>
                        <a:pt x="3980929" y="3699426"/>
                      </a:cubicBezTo>
                      <a:cubicBezTo>
                        <a:pt x="4033845" y="3784094"/>
                        <a:pt x="4245513" y="3908976"/>
                        <a:pt x="4298429" y="3991526"/>
                      </a:cubicBezTo>
                      <a:cubicBezTo>
                        <a:pt x="4351345" y="4074076"/>
                        <a:pt x="4349229" y="4131226"/>
                        <a:pt x="4298429" y="4194726"/>
                      </a:cubicBezTo>
                      <a:cubicBezTo>
                        <a:pt x="4247629" y="4258226"/>
                        <a:pt x="4080413" y="4383110"/>
                        <a:pt x="3993629" y="4372526"/>
                      </a:cubicBezTo>
                      <a:cubicBezTo>
                        <a:pt x="3906845" y="4361942"/>
                        <a:pt x="3860281" y="4160858"/>
                        <a:pt x="3777729" y="4131226"/>
                      </a:cubicBezTo>
                      <a:cubicBezTo>
                        <a:pt x="3695177" y="4101594"/>
                        <a:pt x="3595697" y="4224358"/>
                        <a:pt x="3498329" y="4194726"/>
                      </a:cubicBezTo>
                      <a:cubicBezTo>
                        <a:pt x="3400961" y="4165094"/>
                        <a:pt x="3280313" y="3925910"/>
                        <a:pt x="3193529" y="3953426"/>
                      </a:cubicBezTo>
                      <a:cubicBezTo>
                        <a:pt x="3106745" y="3980942"/>
                        <a:pt x="3047481" y="4298442"/>
                        <a:pt x="2977629" y="4359826"/>
                      </a:cubicBezTo>
                      <a:cubicBezTo>
                        <a:pt x="2907777" y="4421210"/>
                        <a:pt x="2842161" y="4277276"/>
                        <a:pt x="2774429" y="4321726"/>
                      </a:cubicBezTo>
                      <a:cubicBezTo>
                        <a:pt x="2706697" y="4366176"/>
                        <a:pt x="2571229" y="4552442"/>
                        <a:pt x="2571229" y="4626526"/>
                      </a:cubicBezTo>
                      <a:cubicBezTo>
                        <a:pt x="2571229" y="4700610"/>
                        <a:pt x="2768081" y="4715426"/>
                        <a:pt x="2774429" y="4766226"/>
                      </a:cubicBezTo>
                      <a:cubicBezTo>
                        <a:pt x="2780777" y="4817026"/>
                        <a:pt x="2613561" y="4833958"/>
                        <a:pt x="2609329" y="4931326"/>
                      </a:cubicBezTo>
                      <a:cubicBezTo>
                        <a:pt x="2606153" y="5004352"/>
                        <a:pt x="2702993" y="5014274"/>
                        <a:pt x="2739105" y="5156652"/>
                      </a:cubicBezTo>
                      <a:lnTo>
                        <a:pt x="2744113" y="5190608"/>
                      </a:lnTo>
                      <a:lnTo>
                        <a:pt x="2739833" y="5192050"/>
                      </a:lnTo>
                      <a:cubicBezTo>
                        <a:pt x="2683965" y="5226082"/>
                        <a:pt x="2598017" y="5475246"/>
                        <a:pt x="2552177" y="5582202"/>
                      </a:cubicBezTo>
                      <a:cubicBezTo>
                        <a:pt x="2499793" y="5704438"/>
                        <a:pt x="2464865" y="5810802"/>
                        <a:pt x="2447405" y="5925102"/>
                      </a:cubicBezTo>
                      <a:cubicBezTo>
                        <a:pt x="2429941" y="6039402"/>
                        <a:pt x="2607741" y="6114014"/>
                        <a:pt x="2447405" y="6268002"/>
                      </a:cubicBezTo>
                      <a:cubicBezTo>
                        <a:pt x="2307109" y="6402742"/>
                        <a:pt x="1814337" y="6620128"/>
                        <a:pt x="1572097" y="6782974"/>
                      </a:cubicBezTo>
                      <a:lnTo>
                        <a:pt x="1571205" y="6783610"/>
                      </a:lnTo>
                      <a:lnTo>
                        <a:pt x="1463041" y="6768630"/>
                      </a:lnTo>
                      <a:cubicBezTo>
                        <a:pt x="1367753" y="6757102"/>
                        <a:pt x="1283089" y="6748636"/>
                        <a:pt x="1223217" y="6734726"/>
                      </a:cubicBezTo>
                      <a:cubicBezTo>
                        <a:pt x="983729" y="6679088"/>
                        <a:pt x="877289" y="6884706"/>
                        <a:pt x="787785" y="6850840"/>
                      </a:cubicBezTo>
                      <a:cubicBezTo>
                        <a:pt x="743033" y="6833906"/>
                        <a:pt x="742429" y="6757706"/>
                        <a:pt x="740617" y="6683926"/>
                      </a:cubicBezTo>
                      <a:lnTo>
                        <a:pt x="739001" y="6646032"/>
                      </a:lnTo>
                      <a:lnTo>
                        <a:pt x="758945" y="6617118"/>
                      </a:lnTo>
                      <a:cubicBezTo>
                        <a:pt x="845617" y="6471466"/>
                        <a:pt x="731697" y="6407852"/>
                        <a:pt x="773273" y="6284782"/>
                      </a:cubicBezTo>
                      <a:cubicBezTo>
                        <a:pt x="833749" y="6105774"/>
                        <a:pt x="860357" y="5975146"/>
                        <a:pt x="845841" y="5805812"/>
                      </a:cubicBezTo>
                      <a:cubicBezTo>
                        <a:pt x="831329" y="5636478"/>
                        <a:pt x="826489" y="5481658"/>
                        <a:pt x="686185" y="5268782"/>
                      </a:cubicBezTo>
                      <a:cubicBezTo>
                        <a:pt x="545881" y="5055906"/>
                        <a:pt x="47557" y="4709982"/>
                        <a:pt x="4017" y="4528554"/>
                      </a:cubicBezTo>
                      <a:cubicBezTo>
                        <a:pt x="-39527" y="4347126"/>
                        <a:pt x="282205" y="4330194"/>
                        <a:pt x="424929" y="4180212"/>
                      </a:cubicBezTo>
                      <a:cubicBezTo>
                        <a:pt x="567653" y="4030230"/>
                        <a:pt x="814397" y="3805260"/>
                        <a:pt x="860357" y="3628670"/>
                      </a:cubicBezTo>
                      <a:cubicBezTo>
                        <a:pt x="906321" y="3452078"/>
                        <a:pt x="683769" y="3287582"/>
                        <a:pt x="700701" y="3120670"/>
                      </a:cubicBezTo>
                      <a:cubicBezTo>
                        <a:pt x="717633" y="2953754"/>
                        <a:pt x="1046625" y="2915050"/>
                        <a:pt x="961957" y="2627182"/>
                      </a:cubicBezTo>
                      <a:cubicBezTo>
                        <a:pt x="940789" y="2555216"/>
                        <a:pt x="917357" y="2459058"/>
                        <a:pt x="885305" y="2351070"/>
                      </a:cubicBezTo>
                      <a:lnTo>
                        <a:pt x="869617" y="2303076"/>
                      </a:lnTo>
                      <a:lnTo>
                        <a:pt x="901289" y="2271582"/>
                      </a:lnTo>
                      <a:cubicBezTo>
                        <a:pt x="1050857" y="2094236"/>
                        <a:pt x="1174229" y="1783540"/>
                        <a:pt x="1237729" y="1596670"/>
                      </a:cubicBezTo>
                      <a:cubicBezTo>
                        <a:pt x="1280065" y="1472088"/>
                        <a:pt x="1288529" y="1349322"/>
                        <a:pt x="1283993" y="1231998"/>
                      </a:cubicBezTo>
                      <a:lnTo>
                        <a:pt x="1275065" y="1122278"/>
                      </a:lnTo>
                      <a:lnTo>
                        <a:pt x="1307581" y="1095018"/>
                      </a:lnTo>
                      <a:cubicBezTo>
                        <a:pt x="1399805" y="1007630"/>
                        <a:pt x="1463913" y="869746"/>
                        <a:pt x="1528017" y="812898"/>
                      </a:cubicBezTo>
                      <a:cubicBezTo>
                        <a:pt x="1656225" y="699202"/>
                        <a:pt x="1590909" y="457298"/>
                        <a:pt x="1687673" y="391982"/>
                      </a:cubicBezTo>
                      <a:cubicBezTo>
                        <a:pt x="1784433" y="326670"/>
                        <a:pt x="2040853" y="358118"/>
                        <a:pt x="2108585" y="421012"/>
                      </a:cubicBezTo>
                      <a:cubicBezTo>
                        <a:pt x="2176321" y="483906"/>
                        <a:pt x="2050529" y="725812"/>
                        <a:pt x="2094073" y="769354"/>
                      </a:cubicBezTo>
                      <a:cubicBezTo>
                        <a:pt x="2137617" y="812898"/>
                        <a:pt x="2227121" y="718554"/>
                        <a:pt x="2369841" y="682270"/>
                      </a:cubicBezTo>
                      <a:cubicBezTo>
                        <a:pt x="2512569" y="645982"/>
                        <a:pt x="2735121" y="665334"/>
                        <a:pt x="2950417" y="551640"/>
                      </a:cubicBezTo>
                      <a:cubicBezTo>
                        <a:pt x="3165709" y="437946"/>
                        <a:pt x="3501957" y="7354"/>
                        <a:pt x="3661617" y="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1" name="フリーフォーム: 図形 2000">
                  <a:extLst>
                    <a:ext uri="{FF2B5EF4-FFF2-40B4-BE49-F238E27FC236}">
                      <a16:creationId xmlns:a16="http://schemas.microsoft.com/office/drawing/2014/main" id="{FD2A9E49-E5FC-D490-B19A-B6ACFF1BF7D8}"/>
                    </a:ext>
                  </a:extLst>
                </p:cNvPr>
                <p:cNvSpPr/>
                <p:nvPr/>
              </p:nvSpPr>
              <p:spPr>
                <a:xfrm>
                  <a:off x="37381954" y="23367766"/>
                  <a:ext cx="3949697" cy="3962581"/>
                </a:xfrm>
                <a:custGeom>
                  <a:avLst/>
                  <a:gdLst>
                    <a:gd name="connsiteX0" fmla="*/ 2125931 w 3949696"/>
                    <a:gd name="connsiteY0" fmla="*/ 229 h 3962591"/>
                    <a:gd name="connsiteX1" fmla="*/ 2503299 w 3949696"/>
                    <a:gd name="connsiteY1" fmla="*/ 334057 h 3962591"/>
                    <a:gd name="connsiteX2" fmla="*/ 2531875 w 3949696"/>
                    <a:gd name="connsiteY2" fmla="*/ 276965 h 3962591"/>
                    <a:gd name="connsiteX3" fmla="*/ 2534763 w 3949696"/>
                    <a:gd name="connsiteY3" fmla="*/ 267427 h 3962591"/>
                    <a:gd name="connsiteX4" fmla="*/ 2588019 w 3949696"/>
                    <a:gd name="connsiteY4" fmla="*/ 310249 h 3962591"/>
                    <a:gd name="connsiteX5" fmla="*/ 3004043 w 3949696"/>
                    <a:gd name="connsiteY5" fmla="*/ 444729 h 3962591"/>
                    <a:gd name="connsiteX6" fmla="*/ 2940543 w 3949696"/>
                    <a:gd name="connsiteY6" fmla="*/ 647929 h 3962591"/>
                    <a:gd name="connsiteX7" fmla="*/ 3042143 w 3949696"/>
                    <a:gd name="connsiteY7" fmla="*/ 711429 h 3962591"/>
                    <a:gd name="connsiteX8" fmla="*/ 2889743 w 3949696"/>
                    <a:gd name="connsiteY8" fmla="*/ 1498829 h 3962591"/>
                    <a:gd name="connsiteX9" fmla="*/ 3308843 w 3949696"/>
                    <a:gd name="connsiteY9" fmla="*/ 1714729 h 3962591"/>
                    <a:gd name="connsiteX10" fmla="*/ 2978643 w 3949696"/>
                    <a:gd name="connsiteY10" fmla="*/ 2502129 h 3962591"/>
                    <a:gd name="connsiteX11" fmla="*/ 3232643 w 3949696"/>
                    <a:gd name="connsiteY11" fmla="*/ 2819629 h 3962591"/>
                    <a:gd name="connsiteX12" fmla="*/ 3715243 w 3949696"/>
                    <a:gd name="connsiteY12" fmla="*/ 2857729 h 3962591"/>
                    <a:gd name="connsiteX13" fmla="*/ 3931143 w 3949696"/>
                    <a:gd name="connsiteY13" fmla="*/ 3175229 h 3962591"/>
                    <a:gd name="connsiteX14" fmla="*/ 3258043 w 3949696"/>
                    <a:gd name="connsiteY14" fmla="*/ 3200629 h 3962591"/>
                    <a:gd name="connsiteX15" fmla="*/ 2991343 w 3949696"/>
                    <a:gd name="connsiteY15" fmla="*/ 2997429 h 3962591"/>
                    <a:gd name="connsiteX16" fmla="*/ 2521443 w 3949696"/>
                    <a:gd name="connsiteY16" fmla="*/ 2984729 h 3962591"/>
                    <a:gd name="connsiteX17" fmla="*/ 2191243 w 3949696"/>
                    <a:gd name="connsiteY17" fmla="*/ 2921229 h 3962591"/>
                    <a:gd name="connsiteX18" fmla="*/ 1962643 w 3949696"/>
                    <a:gd name="connsiteY18" fmla="*/ 3327629 h 3962591"/>
                    <a:gd name="connsiteX19" fmla="*/ 989175 w 3949696"/>
                    <a:gd name="connsiteY19" fmla="*/ 3941453 h 3962591"/>
                    <a:gd name="connsiteX20" fmla="*/ 930399 w 3949696"/>
                    <a:gd name="connsiteY20" fmla="*/ 3962591 h 3962591"/>
                    <a:gd name="connsiteX21" fmla="*/ 876795 w 3949696"/>
                    <a:gd name="connsiteY21" fmla="*/ 3918973 h 3962591"/>
                    <a:gd name="connsiteX22" fmla="*/ 718043 w 3949696"/>
                    <a:gd name="connsiteY22" fmla="*/ 3772129 h 3962591"/>
                    <a:gd name="connsiteX23" fmla="*/ 718043 w 3949696"/>
                    <a:gd name="connsiteY23" fmla="*/ 3556229 h 3962591"/>
                    <a:gd name="connsiteX24" fmla="*/ 565643 w 3949696"/>
                    <a:gd name="connsiteY24" fmla="*/ 3353029 h 3962591"/>
                    <a:gd name="connsiteX25" fmla="*/ 667243 w 3949696"/>
                    <a:gd name="connsiteY25" fmla="*/ 3251429 h 3962591"/>
                    <a:gd name="connsiteX26" fmla="*/ 641843 w 3949696"/>
                    <a:gd name="connsiteY26" fmla="*/ 2908529 h 3962591"/>
                    <a:gd name="connsiteX27" fmla="*/ 781543 w 3949696"/>
                    <a:gd name="connsiteY27" fmla="*/ 2781529 h 3962591"/>
                    <a:gd name="connsiteX28" fmla="*/ 692643 w 3949696"/>
                    <a:gd name="connsiteY28" fmla="*/ 2349729 h 3962591"/>
                    <a:gd name="connsiteX29" fmla="*/ 197343 w 3949696"/>
                    <a:gd name="connsiteY29" fmla="*/ 2387829 h 3962591"/>
                    <a:gd name="connsiteX30" fmla="*/ 6843 w 3949696"/>
                    <a:gd name="connsiteY30" fmla="*/ 2019529 h 3962591"/>
                    <a:gd name="connsiteX31" fmla="*/ 413243 w 3949696"/>
                    <a:gd name="connsiteY31" fmla="*/ 1333729 h 3962591"/>
                    <a:gd name="connsiteX32" fmla="*/ 895843 w 3949696"/>
                    <a:gd name="connsiteY32" fmla="*/ 1143229 h 3962591"/>
                    <a:gd name="connsiteX33" fmla="*/ 921215 w 3949696"/>
                    <a:gd name="connsiteY33" fmla="*/ 1087073 h 3962591"/>
                    <a:gd name="connsiteX34" fmla="*/ 922947 w 3949696"/>
                    <a:gd name="connsiteY34" fmla="*/ 1087667 h 3962591"/>
                    <a:gd name="connsiteX35" fmla="*/ 1182499 w 3949696"/>
                    <a:gd name="connsiteY35" fmla="*/ 1059773 h 3962591"/>
                    <a:gd name="connsiteX36" fmla="*/ 1530843 w 3949696"/>
                    <a:gd name="connsiteY36" fmla="*/ 784001 h 3962591"/>
                    <a:gd name="connsiteX37" fmla="*/ 1734043 w 3949696"/>
                    <a:gd name="connsiteY37" fmla="*/ 290515 h 3962591"/>
                    <a:gd name="connsiteX38" fmla="*/ 2125931 w 3949696"/>
                    <a:gd name="connsiteY38" fmla="*/ 229 h 396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949696" h="3962591">
                      <a:moveTo>
                        <a:pt x="2125931" y="229"/>
                      </a:moveTo>
                      <a:cubicBezTo>
                        <a:pt x="2254139" y="7485"/>
                        <a:pt x="2423471" y="425981"/>
                        <a:pt x="2503299" y="334057"/>
                      </a:cubicBezTo>
                      <a:cubicBezTo>
                        <a:pt x="2513279" y="322567"/>
                        <a:pt x="2522843" y="302911"/>
                        <a:pt x="2531875" y="276965"/>
                      </a:cubicBezTo>
                      <a:lnTo>
                        <a:pt x="2534763" y="267427"/>
                      </a:lnTo>
                      <a:lnTo>
                        <a:pt x="2588019" y="310249"/>
                      </a:lnTo>
                      <a:cubicBezTo>
                        <a:pt x="2726695" y="396807"/>
                        <a:pt x="2944779" y="389167"/>
                        <a:pt x="3004043" y="444729"/>
                      </a:cubicBezTo>
                      <a:cubicBezTo>
                        <a:pt x="3071775" y="508229"/>
                        <a:pt x="2934195" y="603479"/>
                        <a:pt x="2940543" y="647929"/>
                      </a:cubicBezTo>
                      <a:cubicBezTo>
                        <a:pt x="2946891" y="692379"/>
                        <a:pt x="3050611" y="569613"/>
                        <a:pt x="3042143" y="711429"/>
                      </a:cubicBezTo>
                      <a:cubicBezTo>
                        <a:pt x="3033675" y="853245"/>
                        <a:pt x="2845291" y="1331613"/>
                        <a:pt x="2889743" y="1498829"/>
                      </a:cubicBezTo>
                      <a:cubicBezTo>
                        <a:pt x="2934195" y="1666045"/>
                        <a:pt x="3294027" y="1547513"/>
                        <a:pt x="3308843" y="1714729"/>
                      </a:cubicBezTo>
                      <a:cubicBezTo>
                        <a:pt x="3323659" y="1881945"/>
                        <a:pt x="2991343" y="2317979"/>
                        <a:pt x="2978643" y="2502129"/>
                      </a:cubicBezTo>
                      <a:cubicBezTo>
                        <a:pt x="2965943" y="2686279"/>
                        <a:pt x="3109875" y="2760361"/>
                        <a:pt x="3232643" y="2819629"/>
                      </a:cubicBezTo>
                      <a:cubicBezTo>
                        <a:pt x="3355411" y="2878897"/>
                        <a:pt x="3598827" y="2798461"/>
                        <a:pt x="3715243" y="2857729"/>
                      </a:cubicBezTo>
                      <a:cubicBezTo>
                        <a:pt x="3831659" y="2916997"/>
                        <a:pt x="4007343" y="3118079"/>
                        <a:pt x="3931143" y="3175229"/>
                      </a:cubicBezTo>
                      <a:cubicBezTo>
                        <a:pt x="3854943" y="3232379"/>
                        <a:pt x="3414675" y="3230261"/>
                        <a:pt x="3258043" y="3200629"/>
                      </a:cubicBezTo>
                      <a:cubicBezTo>
                        <a:pt x="3101411" y="3170997"/>
                        <a:pt x="3114111" y="3033413"/>
                        <a:pt x="2991343" y="2997429"/>
                      </a:cubicBezTo>
                      <a:cubicBezTo>
                        <a:pt x="2868575" y="2961445"/>
                        <a:pt x="2654795" y="2997429"/>
                        <a:pt x="2521443" y="2984729"/>
                      </a:cubicBezTo>
                      <a:cubicBezTo>
                        <a:pt x="2388091" y="2972029"/>
                        <a:pt x="2284375" y="2864079"/>
                        <a:pt x="2191243" y="2921229"/>
                      </a:cubicBezTo>
                      <a:cubicBezTo>
                        <a:pt x="2098111" y="2978379"/>
                        <a:pt x="2199711" y="3147713"/>
                        <a:pt x="1962643" y="3327629"/>
                      </a:cubicBezTo>
                      <a:cubicBezTo>
                        <a:pt x="1770027" y="3473811"/>
                        <a:pt x="1334275" y="3804441"/>
                        <a:pt x="989175" y="3941453"/>
                      </a:cubicBezTo>
                      <a:lnTo>
                        <a:pt x="930399" y="3962591"/>
                      </a:lnTo>
                      <a:lnTo>
                        <a:pt x="876795" y="3918973"/>
                      </a:lnTo>
                      <a:cubicBezTo>
                        <a:pt x="810647" y="3866851"/>
                        <a:pt x="744499" y="3814463"/>
                        <a:pt x="718043" y="3772129"/>
                      </a:cubicBezTo>
                      <a:cubicBezTo>
                        <a:pt x="665127" y="3687461"/>
                        <a:pt x="743443" y="3626079"/>
                        <a:pt x="718043" y="3556229"/>
                      </a:cubicBezTo>
                      <a:cubicBezTo>
                        <a:pt x="692643" y="3486379"/>
                        <a:pt x="574111" y="3403829"/>
                        <a:pt x="565643" y="3353029"/>
                      </a:cubicBezTo>
                      <a:cubicBezTo>
                        <a:pt x="557175" y="3302229"/>
                        <a:pt x="654543" y="3325513"/>
                        <a:pt x="667243" y="3251429"/>
                      </a:cubicBezTo>
                      <a:cubicBezTo>
                        <a:pt x="679943" y="3177345"/>
                        <a:pt x="622795" y="2986845"/>
                        <a:pt x="641843" y="2908529"/>
                      </a:cubicBezTo>
                      <a:cubicBezTo>
                        <a:pt x="660891" y="2830213"/>
                        <a:pt x="773075" y="2874661"/>
                        <a:pt x="781543" y="2781529"/>
                      </a:cubicBezTo>
                      <a:cubicBezTo>
                        <a:pt x="790011" y="2688397"/>
                        <a:pt x="790011" y="2415345"/>
                        <a:pt x="692643" y="2349729"/>
                      </a:cubicBezTo>
                      <a:cubicBezTo>
                        <a:pt x="595275" y="2284113"/>
                        <a:pt x="311643" y="2442861"/>
                        <a:pt x="197343" y="2387829"/>
                      </a:cubicBezTo>
                      <a:cubicBezTo>
                        <a:pt x="83043" y="2332797"/>
                        <a:pt x="-29141" y="2195213"/>
                        <a:pt x="6843" y="2019529"/>
                      </a:cubicBezTo>
                      <a:cubicBezTo>
                        <a:pt x="42827" y="1843845"/>
                        <a:pt x="265075" y="1479779"/>
                        <a:pt x="413243" y="1333729"/>
                      </a:cubicBezTo>
                      <a:cubicBezTo>
                        <a:pt x="561411" y="1187679"/>
                        <a:pt x="754027" y="1441679"/>
                        <a:pt x="895843" y="1143229"/>
                      </a:cubicBezTo>
                      <a:lnTo>
                        <a:pt x="921215" y="1087073"/>
                      </a:lnTo>
                      <a:lnTo>
                        <a:pt x="922947" y="1087667"/>
                      </a:lnTo>
                      <a:cubicBezTo>
                        <a:pt x="995175" y="1105583"/>
                        <a:pt x="1099043" y="1094243"/>
                        <a:pt x="1182499" y="1059773"/>
                      </a:cubicBezTo>
                      <a:cubicBezTo>
                        <a:pt x="1293775" y="1013809"/>
                        <a:pt x="1438919" y="912209"/>
                        <a:pt x="1530843" y="784001"/>
                      </a:cubicBezTo>
                      <a:cubicBezTo>
                        <a:pt x="1622767" y="655791"/>
                        <a:pt x="1634863" y="421145"/>
                        <a:pt x="1734043" y="290515"/>
                      </a:cubicBezTo>
                      <a:cubicBezTo>
                        <a:pt x="1833223" y="159885"/>
                        <a:pt x="1997719" y="-7027"/>
                        <a:pt x="2125931" y="22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2" name="フリーフォーム: 図形 2001">
                  <a:extLst>
                    <a:ext uri="{FF2B5EF4-FFF2-40B4-BE49-F238E27FC236}">
                      <a16:creationId xmlns:a16="http://schemas.microsoft.com/office/drawing/2014/main" id="{461573F3-184B-CFED-B60F-FE1C3A7727C9}"/>
                    </a:ext>
                  </a:extLst>
                </p:cNvPr>
                <p:cNvSpPr/>
                <p:nvPr/>
              </p:nvSpPr>
              <p:spPr>
                <a:xfrm>
                  <a:off x="36690303" y="27391703"/>
                  <a:ext cx="2980611" cy="2980595"/>
                </a:xfrm>
                <a:custGeom>
                  <a:avLst/>
                  <a:gdLst>
                    <a:gd name="connsiteX0" fmla="*/ 622300 w 2980598"/>
                    <a:gd name="connsiteY0" fmla="*/ 2200 h 2980588"/>
                    <a:gd name="connsiteX1" fmla="*/ 927100 w 2980598"/>
                    <a:gd name="connsiteY1" fmla="*/ 243500 h 2980588"/>
                    <a:gd name="connsiteX2" fmla="*/ 1206500 w 2980598"/>
                    <a:gd name="connsiteY2" fmla="*/ 180000 h 2980588"/>
                    <a:gd name="connsiteX3" fmla="*/ 1422400 w 2980598"/>
                    <a:gd name="connsiteY3" fmla="*/ 421300 h 2980588"/>
                    <a:gd name="connsiteX4" fmla="*/ 1670348 w 2980598"/>
                    <a:gd name="connsiteY4" fmla="*/ 299560 h 2980588"/>
                    <a:gd name="connsiteX5" fmla="*/ 1700208 w 2980598"/>
                    <a:gd name="connsiteY5" fmla="*/ 272412 h 2980588"/>
                    <a:gd name="connsiteX6" fmla="*/ 1706660 w 2980598"/>
                    <a:gd name="connsiteY6" fmla="*/ 274752 h 2980588"/>
                    <a:gd name="connsiteX7" fmla="*/ 2260600 w 2980598"/>
                    <a:gd name="connsiteY7" fmla="*/ 472100 h 2980588"/>
                    <a:gd name="connsiteX8" fmla="*/ 2400300 w 2980598"/>
                    <a:gd name="connsiteY8" fmla="*/ 484800 h 2980588"/>
                    <a:gd name="connsiteX9" fmla="*/ 2552700 w 2980598"/>
                    <a:gd name="connsiteY9" fmla="*/ 903900 h 2980588"/>
                    <a:gd name="connsiteX10" fmla="*/ 2933700 w 2980598"/>
                    <a:gd name="connsiteY10" fmla="*/ 1145200 h 2980588"/>
                    <a:gd name="connsiteX11" fmla="*/ 2908300 w 2980598"/>
                    <a:gd name="connsiteY11" fmla="*/ 1729400 h 2980588"/>
                    <a:gd name="connsiteX12" fmla="*/ 2336800 w 2980598"/>
                    <a:gd name="connsiteY12" fmla="*/ 1907200 h 2980588"/>
                    <a:gd name="connsiteX13" fmla="*/ 2320428 w 2980598"/>
                    <a:gd name="connsiteY13" fmla="*/ 2172920 h 2980588"/>
                    <a:gd name="connsiteX14" fmla="*/ 2320400 w 2980598"/>
                    <a:gd name="connsiteY14" fmla="*/ 2174336 h 2980588"/>
                    <a:gd name="connsiteX15" fmla="*/ 2282280 w 2980598"/>
                    <a:gd name="connsiteY15" fmla="*/ 2181640 h 2980588"/>
                    <a:gd name="connsiteX16" fmla="*/ 2171700 w 2980598"/>
                    <a:gd name="connsiteY16" fmla="*/ 2202476 h 2980588"/>
                    <a:gd name="connsiteX17" fmla="*/ 1638300 w 2980598"/>
                    <a:gd name="connsiteY17" fmla="*/ 2316776 h 2980588"/>
                    <a:gd name="connsiteX18" fmla="*/ 1200148 w 2980598"/>
                    <a:gd name="connsiteY18" fmla="*/ 2050076 h 2980588"/>
                    <a:gd name="connsiteX19" fmla="*/ 1095376 w 2980598"/>
                    <a:gd name="connsiteY19" fmla="*/ 2431076 h 2980588"/>
                    <a:gd name="connsiteX20" fmla="*/ 1104900 w 2980598"/>
                    <a:gd name="connsiteY20" fmla="*/ 2859700 h 2980588"/>
                    <a:gd name="connsiteX21" fmla="*/ 752476 w 2980598"/>
                    <a:gd name="connsiteY21" fmla="*/ 2954952 h 2980588"/>
                    <a:gd name="connsiteX22" fmla="*/ 552452 w 2980598"/>
                    <a:gd name="connsiteY22" fmla="*/ 2459652 h 2980588"/>
                    <a:gd name="connsiteX23" fmla="*/ 323852 w 2980598"/>
                    <a:gd name="connsiteY23" fmla="*/ 2507276 h 2980588"/>
                    <a:gd name="connsiteX24" fmla="*/ 219076 w 2980598"/>
                    <a:gd name="connsiteY24" fmla="*/ 2288200 h 2980588"/>
                    <a:gd name="connsiteX25" fmla="*/ 295276 w 2980598"/>
                    <a:gd name="connsiteY25" fmla="*/ 1869100 h 2980588"/>
                    <a:gd name="connsiteX26" fmla="*/ 190500 w 2980598"/>
                    <a:gd name="connsiteY26" fmla="*/ 1240452 h 2980588"/>
                    <a:gd name="connsiteX27" fmla="*/ 180088 w 2980598"/>
                    <a:gd name="connsiteY27" fmla="*/ 1236954 h 2980588"/>
                    <a:gd name="connsiteX28" fmla="*/ 172884 w 2980598"/>
                    <a:gd name="connsiteY28" fmla="*/ 1239382 h 2980588"/>
                    <a:gd name="connsiteX29" fmla="*/ 167876 w 2980598"/>
                    <a:gd name="connsiteY29" fmla="*/ 1205426 h 2980588"/>
                    <a:gd name="connsiteX30" fmla="*/ 38100 w 2980598"/>
                    <a:gd name="connsiteY30" fmla="*/ 980100 h 2980588"/>
                    <a:gd name="connsiteX31" fmla="*/ 203200 w 2980598"/>
                    <a:gd name="connsiteY31" fmla="*/ 815000 h 2980588"/>
                    <a:gd name="connsiteX32" fmla="*/ 0 w 2980598"/>
                    <a:gd name="connsiteY32" fmla="*/ 675300 h 2980588"/>
                    <a:gd name="connsiteX33" fmla="*/ 203200 w 2980598"/>
                    <a:gd name="connsiteY33" fmla="*/ 370500 h 2980588"/>
                    <a:gd name="connsiteX34" fmla="*/ 406400 w 2980598"/>
                    <a:gd name="connsiteY34" fmla="*/ 408600 h 2980588"/>
                    <a:gd name="connsiteX35" fmla="*/ 622300 w 2980598"/>
                    <a:gd name="connsiteY35" fmla="*/ 2200 h 298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980598" h="2980588">
                      <a:moveTo>
                        <a:pt x="622300" y="2200"/>
                      </a:moveTo>
                      <a:cubicBezTo>
                        <a:pt x="709084" y="-25316"/>
                        <a:pt x="829732" y="213868"/>
                        <a:pt x="927100" y="243500"/>
                      </a:cubicBezTo>
                      <a:cubicBezTo>
                        <a:pt x="1024468" y="273132"/>
                        <a:pt x="1123948" y="150368"/>
                        <a:pt x="1206500" y="180000"/>
                      </a:cubicBezTo>
                      <a:cubicBezTo>
                        <a:pt x="1289052" y="209632"/>
                        <a:pt x="1335616" y="410716"/>
                        <a:pt x="1422400" y="421300"/>
                      </a:cubicBezTo>
                      <a:cubicBezTo>
                        <a:pt x="1487488" y="429238"/>
                        <a:pt x="1597820" y="360976"/>
                        <a:pt x="1670348" y="299560"/>
                      </a:cubicBezTo>
                      <a:lnTo>
                        <a:pt x="1700208" y="272412"/>
                      </a:lnTo>
                      <a:lnTo>
                        <a:pt x="1706660" y="274752"/>
                      </a:lnTo>
                      <a:cubicBezTo>
                        <a:pt x="1895476" y="343512"/>
                        <a:pt x="2154236" y="438762"/>
                        <a:pt x="2260600" y="472100"/>
                      </a:cubicBezTo>
                      <a:cubicBezTo>
                        <a:pt x="2402416" y="516550"/>
                        <a:pt x="2351616" y="412832"/>
                        <a:pt x="2400300" y="484800"/>
                      </a:cubicBezTo>
                      <a:cubicBezTo>
                        <a:pt x="2448984" y="556768"/>
                        <a:pt x="2463800" y="793832"/>
                        <a:pt x="2552700" y="903900"/>
                      </a:cubicBezTo>
                      <a:cubicBezTo>
                        <a:pt x="2641600" y="1013968"/>
                        <a:pt x="2874432" y="1007616"/>
                        <a:pt x="2933700" y="1145200"/>
                      </a:cubicBezTo>
                      <a:cubicBezTo>
                        <a:pt x="2992968" y="1282784"/>
                        <a:pt x="3007784" y="1602400"/>
                        <a:pt x="2908300" y="1729400"/>
                      </a:cubicBezTo>
                      <a:cubicBezTo>
                        <a:pt x="2808816" y="1856400"/>
                        <a:pt x="2444748" y="1790784"/>
                        <a:pt x="2336800" y="1907200"/>
                      </a:cubicBezTo>
                      <a:cubicBezTo>
                        <a:pt x="2269332" y="1979960"/>
                        <a:pt x="2313484" y="2057680"/>
                        <a:pt x="2320428" y="2172920"/>
                      </a:cubicBezTo>
                      <a:lnTo>
                        <a:pt x="2320400" y="2174336"/>
                      </a:lnTo>
                      <a:lnTo>
                        <a:pt x="2282280" y="2181640"/>
                      </a:lnTo>
                      <a:cubicBezTo>
                        <a:pt x="2246312" y="2189180"/>
                        <a:pt x="2209004" y="2196920"/>
                        <a:pt x="2171700" y="2202476"/>
                      </a:cubicBezTo>
                      <a:cubicBezTo>
                        <a:pt x="2022476" y="2224700"/>
                        <a:pt x="1800224" y="2342176"/>
                        <a:pt x="1638300" y="2316776"/>
                      </a:cubicBezTo>
                      <a:cubicBezTo>
                        <a:pt x="1476376" y="2291376"/>
                        <a:pt x="1290636" y="2031024"/>
                        <a:pt x="1200148" y="2050076"/>
                      </a:cubicBezTo>
                      <a:cubicBezTo>
                        <a:pt x="1109660" y="2069124"/>
                        <a:pt x="1111252" y="2296140"/>
                        <a:pt x="1095376" y="2431076"/>
                      </a:cubicBezTo>
                      <a:cubicBezTo>
                        <a:pt x="1079500" y="2566012"/>
                        <a:pt x="1162052" y="2772388"/>
                        <a:pt x="1104900" y="2859700"/>
                      </a:cubicBezTo>
                      <a:cubicBezTo>
                        <a:pt x="1047748" y="2947012"/>
                        <a:pt x="844548" y="3021624"/>
                        <a:pt x="752476" y="2954952"/>
                      </a:cubicBezTo>
                      <a:cubicBezTo>
                        <a:pt x="660400" y="2888276"/>
                        <a:pt x="623888" y="2534264"/>
                        <a:pt x="552452" y="2459652"/>
                      </a:cubicBezTo>
                      <a:cubicBezTo>
                        <a:pt x="481012" y="2385036"/>
                        <a:pt x="379412" y="2535852"/>
                        <a:pt x="323852" y="2507276"/>
                      </a:cubicBezTo>
                      <a:cubicBezTo>
                        <a:pt x="268288" y="2478700"/>
                        <a:pt x="223836" y="2394564"/>
                        <a:pt x="219076" y="2288200"/>
                      </a:cubicBezTo>
                      <a:cubicBezTo>
                        <a:pt x="214312" y="2181836"/>
                        <a:pt x="300036" y="2043724"/>
                        <a:pt x="295276" y="1869100"/>
                      </a:cubicBezTo>
                      <a:cubicBezTo>
                        <a:pt x="290512" y="1694476"/>
                        <a:pt x="242888" y="1280136"/>
                        <a:pt x="190500" y="1240452"/>
                      </a:cubicBezTo>
                      <a:cubicBezTo>
                        <a:pt x="187224" y="1237972"/>
                        <a:pt x="183748" y="1236850"/>
                        <a:pt x="180088" y="1236954"/>
                      </a:cubicBezTo>
                      <a:lnTo>
                        <a:pt x="172884" y="1239382"/>
                      </a:lnTo>
                      <a:lnTo>
                        <a:pt x="167876" y="1205426"/>
                      </a:lnTo>
                      <a:cubicBezTo>
                        <a:pt x="131764" y="1063048"/>
                        <a:pt x="34924" y="1053126"/>
                        <a:pt x="38100" y="980100"/>
                      </a:cubicBezTo>
                      <a:cubicBezTo>
                        <a:pt x="42332" y="882732"/>
                        <a:pt x="209548" y="865800"/>
                        <a:pt x="203200" y="815000"/>
                      </a:cubicBezTo>
                      <a:cubicBezTo>
                        <a:pt x="196852" y="764200"/>
                        <a:pt x="0" y="749384"/>
                        <a:pt x="0" y="675300"/>
                      </a:cubicBezTo>
                      <a:cubicBezTo>
                        <a:pt x="0" y="601216"/>
                        <a:pt x="135468" y="414950"/>
                        <a:pt x="203200" y="370500"/>
                      </a:cubicBezTo>
                      <a:cubicBezTo>
                        <a:pt x="270932" y="326050"/>
                        <a:pt x="336548" y="469984"/>
                        <a:pt x="406400" y="408600"/>
                      </a:cubicBezTo>
                      <a:cubicBezTo>
                        <a:pt x="476252" y="347216"/>
                        <a:pt x="535516" y="29716"/>
                        <a:pt x="622300" y="220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3" name="フリーフォーム: 図形 2002">
                  <a:extLst>
                    <a:ext uri="{FF2B5EF4-FFF2-40B4-BE49-F238E27FC236}">
                      <a16:creationId xmlns:a16="http://schemas.microsoft.com/office/drawing/2014/main" id="{793353BF-AB8E-FF1D-DED8-324EE74DB15A}"/>
                    </a:ext>
                  </a:extLst>
                </p:cNvPr>
                <p:cNvSpPr/>
                <p:nvPr/>
              </p:nvSpPr>
              <p:spPr>
                <a:xfrm>
                  <a:off x="41592907" y="26902792"/>
                  <a:ext cx="3406027" cy="4492217"/>
                </a:xfrm>
                <a:custGeom>
                  <a:avLst/>
                  <a:gdLst>
                    <a:gd name="connsiteX0" fmla="*/ 34977 w 3406027"/>
                    <a:gd name="connsiteY0" fmla="*/ 90 h 4492217"/>
                    <a:gd name="connsiteX1" fmla="*/ 50393 w 3406027"/>
                    <a:gd name="connsiteY1" fmla="*/ 3428 h 4492217"/>
                    <a:gd name="connsiteX2" fmla="*/ 751433 w 3406027"/>
                    <a:gd name="connsiteY2" fmla="*/ 765428 h 4492217"/>
                    <a:gd name="connsiteX3" fmla="*/ 1482953 w 3406027"/>
                    <a:gd name="connsiteY3" fmla="*/ 925448 h 4492217"/>
                    <a:gd name="connsiteX4" fmla="*/ 2328773 w 3406027"/>
                    <a:gd name="connsiteY4" fmla="*/ 613028 h 4492217"/>
                    <a:gd name="connsiteX5" fmla="*/ 2968853 w 3406027"/>
                    <a:gd name="connsiteY5" fmla="*/ 1237868 h 4492217"/>
                    <a:gd name="connsiteX6" fmla="*/ 3310325 w 3406027"/>
                    <a:gd name="connsiteY6" fmla="*/ 1323772 h 4492217"/>
                    <a:gd name="connsiteX7" fmla="*/ 3348965 w 3406027"/>
                    <a:gd name="connsiteY7" fmla="*/ 1311426 h 4492217"/>
                    <a:gd name="connsiteX8" fmla="*/ 3374621 w 3406027"/>
                    <a:gd name="connsiteY8" fmla="*/ 1348360 h 4492217"/>
                    <a:gd name="connsiteX9" fmla="*/ 3288893 w 3406027"/>
                    <a:gd name="connsiteY9" fmla="*/ 1529332 h 4492217"/>
                    <a:gd name="connsiteX10" fmla="*/ 2707869 w 3406027"/>
                    <a:gd name="connsiteY10" fmla="*/ 1538860 h 4492217"/>
                    <a:gd name="connsiteX11" fmla="*/ 1983973 w 3406027"/>
                    <a:gd name="connsiteY11" fmla="*/ 2272284 h 4492217"/>
                    <a:gd name="connsiteX12" fmla="*/ 1917293 w 3406027"/>
                    <a:gd name="connsiteY12" fmla="*/ 2977132 h 4492217"/>
                    <a:gd name="connsiteX13" fmla="*/ 1802997 w 3406027"/>
                    <a:gd name="connsiteY13" fmla="*/ 3491484 h 4492217"/>
                    <a:gd name="connsiteX14" fmla="*/ 1031469 w 3406027"/>
                    <a:gd name="connsiteY14" fmla="*/ 3729608 h 4492217"/>
                    <a:gd name="connsiteX15" fmla="*/ 717149 w 3406027"/>
                    <a:gd name="connsiteY15" fmla="*/ 4005832 h 4492217"/>
                    <a:gd name="connsiteX16" fmla="*/ 564749 w 3406027"/>
                    <a:gd name="connsiteY16" fmla="*/ 4339208 h 4492217"/>
                    <a:gd name="connsiteX17" fmla="*/ 383773 w 3406027"/>
                    <a:gd name="connsiteY17" fmla="*/ 4491608 h 4492217"/>
                    <a:gd name="connsiteX18" fmla="*/ 117069 w 3406027"/>
                    <a:gd name="connsiteY18" fmla="*/ 4386832 h 4492217"/>
                    <a:gd name="connsiteX19" fmla="*/ 2773 w 3406027"/>
                    <a:gd name="connsiteY19" fmla="*/ 4243960 h 4492217"/>
                    <a:gd name="connsiteX20" fmla="*/ 221845 w 3406027"/>
                    <a:gd name="connsiteY20" fmla="*/ 4110608 h 4492217"/>
                    <a:gd name="connsiteX21" fmla="*/ 107549 w 3406027"/>
                    <a:gd name="connsiteY21" fmla="*/ 3758184 h 4492217"/>
                    <a:gd name="connsiteX22" fmla="*/ 155173 w 3406027"/>
                    <a:gd name="connsiteY22" fmla="*/ 3681984 h 4492217"/>
                    <a:gd name="connsiteX23" fmla="*/ 145645 w 3406027"/>
                    <a:gd name="connsiteY23" fmla="*/ 3472432 h 4492217"/>
                    <a:gd name="connsiteX24" fmla="*/ 250421 w 3406027"/>
                    <a:gd name="connsiteY24" fmla="*/ 3291460 h 4492217"/>
                    <a:gd name="connsiteX25" fmla="*/ 117069 w 3406027"/>
                    <a:gd name="connsiteY25" fmla="*/ 2967608 h 4492217"/>
                    <a:gd name="connsiteX26" fmla="*/ 355197 w 3406027"/>
                    <a:gd name="connsiteY26" fmla="*/ 2739008 h 4492217"/>
                    <a:gd name="connsiteX27" fmla="*/ 345669 w 3406027"/>
                    <a:gd name="connsiteY27" fmla="*/ 2538984 h 4492217"/>
                    <a:gd name="connsiteX28" fmla="*/ 926693 w 3406027"/>
                    <a:gd name="connsiteY28" fmla="*/ 1986532 h 4492217"/>
                    <a:gd name="connsiteX29" fmla="*/ 634405 w 3406027"/>
                    <a:gd name="connsiteY29" fmla="*/ 1640722 h 4492217"/>
                    <a:gd name="connsiteX30" fmla="*/ 607261 w 3406027"/>
                    <a:gd name="connsiteY30" fmla="*/ 1630062 h 4492217"/>
                    <a:gd name="connsiteX31" fmla="*/ 554741 w 3406027"/>
                    <a:gd name="connsiteY31" fmla="*/ 1566956 h 4492217"/>
                    <a:gd name="connsiteX32" fmla="*/ 370433 w 3406027"/>
                    <a:gd name="connsiteY32" fmla="*/ 1336928 h 4492217"/>
                    <a:gd name="connsiteX33" fmla="*/ 370433 w 3406027"/>
                    <a:gd name="connsiteY33" fmla="*/ 1024508 h 4492217"/>
                    <a:gd name="connsiteX34" fmla="*/ 164693 w 3406027"/>
                    <a:gd name="connsiteY34" fmla="*/ 506348 h 4492217"/>
                    <a:gd name="connsiteX35" fmla="*/ 34977 w 3406027"/>
                    <a:gd name="connsiteY35" fmla="*/ 90 h 4492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406027" h="4492217">
                      <a:moveTo>
                        <a:pt x="34977" y="90"/>
                      </a:moveTo>
                      <a:cubicBezTo>
                        <a:pt x="39173" y="-332"/>
                        <a:pt x="44281" y="730"/>
                        <a:pt x="50393" y="3428"/>
                      </a:cubicBezTo>
                      <a:cubicBezTo>
                        <a:pt x="148181" y="46608"/>
                        <a:pt x="512673" y="611758"/>
                        <a:pt x="751433" y="765428"/>
                      </a:cubicBezTo>
                      <a:cubicBezTo>
                        <a:pt x="990193" y="919098"/>
                        <a:pt x="1220061" y="950848"/>
                        <a:pt x="1482953" y="925448"/>
                      </a:cubicBezTo>
                      <a:cubicBezTo>
                        <a:pt x="1745845" y="900048"/>
                        <a:pt x="2081125" y="560958"/>
                        <a:pt x="2328773" y="613028"/>
                      </a:cubicBezTo>
                      <a:cubicBezTo>
                        <a:pt x="2576421" y="665098"/>
                        <a:pt x="2788513" y="1126108"/>
                        <a:pt x="2968853" y="1237868"/>
                      </a:cubicBezTo>
                      <a:cubicBezTo>
                        <a:pt x="3104109" y="1321688"/>
                        <a:pt x="3209361" y="1347644"/>
                        <a:pt x="3310325" y="1323772"/>
                      </a:cubicBezTo>
                      <a:lnTo>
                        <a:pt x="3348965" y="1311426"/>
                      </a:lnTo>
                      <a:lnTo>
                        <a:pt x="3374621" y="1348360"/>
                      </a:lnTo>
                      <a:cubicBezTo>
                        <a:pt x="3439709" y="1470596"/>
                        <a:pt x="3400021" y="1497584"/>
                        <a:pt x="3288893" y="1529332"/>
                      </a:cubicBezTo>
                      <a:cubicBezTo>
                        <a:pt x="3177773" y="1561084"/>
                        <a:pt x="2925357" y="1415032"/>
                        <a:pt x="2707869" y="1538860"/>
                      </a:cubicBezTo>
                      <a:cubicBezTo>
                        <a:pt x="2490381" y="1662684"/>
                        <a:pt x="2115733" y="2032572"/>
                        <a:pt x="1983973" y="2272284"/>
                      </a:cubicBezTo>
                      <a:cubicBezTo>
                        <a:pt x="1852205" y="2511996"/>
                        <a:pt x="1947461" y="2773932"/>
                        <a:pt x="1917293" y="2977132"/>
                      </a:cubicBezTo>
                      <a:cubicBezTo>
                        <a:pt x="1887133" y="3180332"/>
                        <a:pt x="1950629" y="3366072"/>
                        <a:pt x="1802997" y="3491484"/>
                      </a:cubicBezTo>
                      <a:cubicBezTo>
                        <a:pt x="1655357" y="3616896"/>
                        <a:pt x="1212445" y="3643884"/>
                        <a:pt x="1031469" y="3729608"/>
                      </a:cubicBezTo>
                      <a:cubicBezTo>
                        <a:pt x="850493" y="3815332"/>
                        <a:pt x="794933" y="3904232"/>
                        <a:pt x="717149" y="4005832"/>
                      </a:cubicBezTo>
                      <a:cubicBezTo>
                        <a:pt x="639357" y="4107432"/>
                        <a:pt x="620309" y="4258248"/>
                        <a:pt x="564749" y="4339208"/>
                      </a:cubicBezTo>
                      <a:cubicBezTo>
                        <a:pt x="509181" y="4420172"/>
                        <a:pt x="458381" y="4483672"/>
                        <a:pt x="383773" y="4491608"/>
                      </a:cubicBezTo>
                      <a:cubicBezTo>
                        <a:pt x="309157" y="4499544"/>
                        <a:pt x="180573" y="4428108"/>
                        <a:pt x="117069" y="4386832"/>
                      </a:cubicBezTo>
                      <a:cubicBezTo>
                        <a:pt x="53573" y="4345560"/>
                        <a:pt x="-14691" y="4289996"/>
                        <a:pt x="2773" y="4243960"/>
                      </a:cubicBezTo>
                      <a:cubicBezTo>
                        <a:pt x="20229" y="4197920"/>
                        <a:pt x="204381" y="4191572"/>
                        <a:pt x="221845" y="4110608"/>
                      </a:cubicBezTo>
                      <a:cubicBezTo>
                        <a:pt x="239309" y="4029648"/>
                        <a:pt x="118661" y="3829620"/>
                        <a:pt x="107549" y="3758184"/>
                      </a:cubicBezTo>
                      <a:cubicBezTo>
                        <a:pt x="96429" y="3686744"/>
                        <a:pt x="148821" y="3729608"/>
                        <a:pt x="155173" y="3681984"/>
                      </a:cubicBezTo>
                      <a:cubicBezTo>
                        <a:pt x="161517" y="3634360"/>
                        <a:pt x="129773" y="3537520"/>
                        <a:pt x="145645" y="3472432"/>
                      </a:cubicBezTo>
                      <a:cubicBezTo>
                        <a:pt x="161517" y="3407348"/>
                        <a:pt x="255181" y="3375596"/>
                        <a:pt x="250421" y="3291460"/>
                      </a:cubicBezTo>
                      <a:cubicBezTo>
                        <a:pt x="245661" y="3207320"/>
                        <a:pt x="99605" y="3059684"/>
                        <a:pt x="117069" y="2967608"/>
                      </a:cubicBezTo>
                      <a:cubicBezTo>
                        <a:pt x="134533" y="2875532"/>
                        <a:pt x="317093" y="2810448"/>
                        <a:pt x="355197" y="2739008"/>
                      </a:cubicBezTo>
                      <a:cubicBezTo>
                        <a:pt x="393293" y="2667572"/>
                        <a:pt x="250421" y="2664396"/>
                        <a:pt x="345669" y="2538984"/>
                      </a:cubicBezTo>
                      <a:cubicBezTo>
                        <a:pt x="440917" y="2413572"/>
                        <a:pt x="885421" y="2138932"/>
                        <a:pt x="926693" y="1986532"/>
                      </a:cubicBezTo>
                      <a:cubicBezTo>
                        <a:pt x="962813" y="1853182"/>
                        <a:pt x="747337" y="1694310"/>
                        <a:pt x="634405" y="1640722"/>
                      </a:cubicBezTo>
                      <a:lnTo>
                        <a:pt x="607261" y="1630062"/>
                      </a:lnTo>
                      <a:lnTo>
                        <a:pt x="554741" y="1566956"/>
                      </a:lnTo>
                      <a:cubicBezTo>
                        <a:pt x="480285" y="1482978"/>
                        <a:pt x="396469" y="1403604"/>
                        <a:pt x="370433" y="1336928"/>
                      </a:cubicBezTo>
                      <a:cubicBezTo>
                        <a:pt x="318365" y="1203578"/>
                        <a:pt x="404725" y="1162938"/>
                        <a:pt x="370433" y="1024508"/>
                      </a:cubicBezTo>
                      <a:cubicBezTo>
                        <a:pt x="336141" y="886078"/>
                        <a:pt x="218033" y="676528"/>
                        <a:pt x="164693" y="506348"/>
                      </a:cubicBezTo>
                      <a:cubicBezTo>
                        <a:pt x="114685" y="346804"/>
                        <a:pt x="-27963" y="6434"/>
                        <a:pt x="34977" y="9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4" name="フリーフォーム: 図形 2003">
                  <a:extLst>
                    <a:ext uri="{FF2B5EF4-FFF2-40B4-BE49-F238E27FC236}">
                      <a16:creationId xmlns:a16="http://schemas.microsoft.com/office/drawing/2014/main" id="{ACC10042-C5E9-449C-BC44-38F8C212EBE0}"/>
                    </a:ext>
                  </a:extLst>
                </p:cNvPr>
                <p:cNvSpPr/>
                <p:nvPr/>
              </p:nvSpPr>
              <p:spPr>
                <a:xfrm>
                  <a:off x="38887484" y="27673822"/>
                  <a:ext cx="3312684" cy="1508309"/>
                </a:xfrm>
                <a:custGeom>
                  <a:avLst/>
                  <a:gdLst>
                    <a:gd name="connsiteX0" fmla="*/ 398264 w 3312684"/>
                    <a:gd name="connsiteY0" fmla="*/ 515 h 1508309"/>
                    <a:gd name="connsiteX1" fmla="*/ 1429936 w 3312684"/>
                    <a:gd name="connsiteY1" fmla="*/ 413499 h 1508309"/>
                    <a:gd name="connsiteX2" fmla="*/ 1986196 w 3312684"/>
                    <a:gd name="connsiteY2" fmla="*/ 375399 h 1508309"/>
                    <a:gd name="connsiteX3" fmla="*/ 2214796 w 3312684"/>
                    <a:gd name="connsiteY3" fmla="*/ 489699 h 1508309"/>
                    <a:gd name="connsiteX4" fmla="*/ 2710096 w 3312684"/>
                    <a:gd name="connsiteY4" fmla="*/ 322059 h 1508309"/>
                    <a:gd name="connsiteX5" fmla="*/ 3013468 w 3312684"/>
                    <a:gd name="connsiteY5" fmla="*/ 356349 h 1508309"/>
                    <a:gd name="connsiteX6" fmla="*/ 3076316 w 3312684"/>
                    <a:gd name="connsiteY6" fmla="*/ 375657 h 1508309"/>
                    <a:gd name="connsiteX7" fmla="*/ 3069188 w 3312684"/>
                    <a:gd name="connsiteY7" fmla="*/ 411595 h 1508309"/>
                    <a:gd name="connsiteX8" fmla="*/ 3075856 w 3312684"/>
                    <a:gd name="connsiteY8" fmla="*/ 565899 h 1508309"/>
                    <a:gd name="connsiteX9" fmla="*/ 3260164 w 3312684"/>
                    <a:gd name="connsiteY9" fmla="*/ 795927 h 1508309"/>
                    <a:gd name="connsiteX10" fmla="*/ 3312684 w 3312684"/>
                    <a:gd name="connsiteY10" fmla="*/ 859033 h 1508309"/>
                    <a:gd name="connsiteX11" fmla="*/ 3298740 w 3312684"/>
                    <a:gd name="connsiteY11" fmla="*/ 853555 h 1508309"/>
                    <a:gd name="connsiteX12" fmla="*/ 3108244 w 3312684"/>
                    <a:gd name="connsiteY12" fmla="*/ 1072631 h 1508309"/>
                    <a:gd name="connsiteX13" fmla="*/ 2641516 w 3312684"/>
                    <a:gd name="connsiteY13" fmla="*/ 939279 h 1508309"/>
                    <a:gd name="connsiteX14" fmla="*/ 2774868 w 3312684"/>
                    <a:gd name="connsiteY14" fmla="*/ 1453631 h 1508309"/>
                    <a:gd name="connsiteX15" fmla="*/ 2746524 w 3312684"/>
                    <a:gd name="connsiteY15" fmla="*/ 1493005 h 1508309"/>
                    <a:gd name="connsiteX16" fmla="*/ 2723704 w 3312684"/>
                    <a:gd name="connsiteY16" fmla="*/ 1508309 h 1508309"/>
                    <a:gd name="connsiteX17" fmla="*/ 2701048 w 3312684"/>
                    <a:gd name="connsiteY17" fmla="*/ 1484407 h 1508309"/>
                    <a:gd name="connsiteX18" fmla="*/ 2611036 w 3312684"/>
                    <a:gd name="connsiteY18" fmla="*/ 1396479 h 1508309"/>
                    <a:gd name="connsiteX19" fmla="*/ 2344336 w 3312684"/>
                    <a:gd name="connsiteY19" fmla="*/ 1145019 h 1508309"/>
                    <a:gd name="connsiteX20" fmla="*/ 1902376 w 3312684"/>
                    <a:gd name="connsiteY20" fmla="*/ 984999 h 1508309"/>
                    <a:gd name="connsiteX21" fmla="*/ 1833796 w 3312684"/>
                    <a:gd name="connsiteY21" fmla="*/ 1449819 h 1508309"/>
                    <a:gd name="connsiteX22" fmla="*/ 1506136 w 3312684"/>
                    <a:gd name="connsiteY22" fmla="*/ 1145019 h 1508309"/>
                    <a:gd name="connsiteX23" fmla="*/ 1140376 w 3312684"/>
                    <a:gd name="connsiteY23" fmla="*/ 1099299 h 1508309"/>
                    <a:gd name="connsiteX24" fmla="*/ 972736 w 3312684"/>
                    <a:gd name="connsiteY24" fmla="*/ 931659 h 1508309"/>
                    <a:gd name="connsiteX25" fmla="*/ 756100 w 3312684"/>
                    <a:gd name="connsiteY25" fmla="*/ 896811 h 1508309"/>
                    <a:gd name="connsiteX26" fmla="*/ 747608 w 3312684"/>
                    <a:gd name="connsiteY26" fmla="*/ 896011 h 1508309"/>
                    <a:gd name="connsiteX27" fmla="*/ 736516 w 3312684"/>
                    <a:gd name="connsiteY27" fmla="*/ 863079 h 1508309"/>
                    <a:gd name="connsiteX28" fmla="*/ 355516 w 3312684"/>
                    <a:gd name="connsiteY28" fmla="*/ 621779 h 1508309"/>
                    <a:gd name="connsiteX29" fmla="*/ 203116 w 3312684"/>
                    <a:gd name="connsiteY29" fmla="*/ 202679 h 1508309"/>
                    <a:gd name="connsiteX30" fmla="*/ 63416 w 3312684"/>
                    <a:gd name="connsiteY30" fmla="*/ 189979 h 1508309"/>
                    <a:gd name="connsiteX31" fmla="*/ 16820 w 3312684"/>
                    <a:gd name="connsiteY31" fmla="*/ 174747 h 1508309"/>
                    <a:gd name="connsiteX32" fmla="*/ 0 w 3312684"/>
                    <a:gd name="connsiteY32" fmla="*/ 168975 h 1508309"/>
                    <a:gd name="connsiteX33" fmla="*/ 109176 w 3312684"/>
                    <a:gd name="connsiteY33" fmla="*/ 91555 h 1508309"/>
                    <a:gd name="connsiteX34" fmla="*/ 340276 w 3312684"/>
                    <a:gd name="connsiteY34" fmla="*/ 2019 h 1508309"/>
                    <a:gd name="connsiteX35" fmla="*/ 398264 w 3312684"/>
                    <a:gd name="connsiteY35" fmla="*/ 515 h 1508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312684" h="1508309">
                      <a:moveTo>
                        <a:pt x="398264" y="515"/>
                      </a:moveTo>
                      <a:cubicBezTo>
                        <a:pt x="700160" y="15533"/>
                        <a:pt x="1172760" y="355159"/>
                        <a:pt x="1429936" y="413499"/>
                      </a:cubicBezTo>
                      <a:cubicBezTo>
                        <a:pt x="1704256" y="475729"/>
                        <a:pt x="1855388" y="362699"/>
                        <a:pt x="1986196" y="375399"/>
                      </a:cubicBezTo>
                      <a:cubicBezTo>
                        <a:pt x="2117004" y="388099"/>
                        <a:pt x="2094148" y="498589"/>
                        <a:pt x="2214796" y="489699"/>
                      </a:cubicBezTo>
                      <a:cubicBezTo>
                        <a:pt x="2335444" y="480809"/>
                        <a:pt x="2527216" y="324599"/>
                        <a:pt x="2710096" y="322059"/>
                      </a:cubicBezTo>
                      <a:cubicBezTo>
                        <a:pt x="2801536" y="320789"/>
                        <a:pt x="2907900" y="331583"/>
                        <a:pt x="3013468" y="356349"/>
                      </a:cubicBezTo>
                      <a:lnTo>
                        <a:pt x="3076316" y="375657"/>
                      </a:lnTo>
                      <a:lnTo>
                        <a:pt x="3069188" y="411595"/>
                      </a:lnTo>
                      <a:cubicBezTo>
                        <a:pt x="3058396" y="455727"/>
                        <a:pt x="3049820" y="499223"/>
                        <a:pt x="3075856" y="565899"/>
                      </a:cubicBezTo>
                      <a:cubicBezTo>
                        <a:pt x="3101892" y="632575"/>
                        <a:pt x="3185708" y="711949"/>
                        <a:pt x="3260164" y="795927"/>
                      </a:cubicBezTo>
                      <a:lnTo>
                        <a:pt x="3312684" y="859033"/>
                      </a:lnTo>
                      <a:lnTo>
                        <a:pt x="3298740" y="853555"/>
                      </a:lnTo>
                      <a:cubicBezTo>
                        <a:pt x="3211428" y="829743"/>
                        <a:pt x="3217780" y="1058343"/>
                        <a:pt x="3108244" y="1072631"/>
                      </a:cubicBezTo>
                      <a:cubicBezTo>
                        <a:pt x="2998708" y="1086915"/>
                        <a:pt x="2697084" y="875779"/>
                        <a:pt x="2641516" y="939279"/>
                      </a:cubicBezTo>
                      <a:cubicBezTo>
                        <a:pt x="2585956" y="1002779"/>
                        <a:pt x="2820908" y="1336155"/>
                        <a:pt x="2774868" y="1453631"/>
                      </a:cubicBezTo>
                      <a:cubicBezTo>
                        <a:pt x="2769112" y="1468315"/>
                        <a:pt x="2759340" y="1481337"/>
                        <a:pt x="2746524" y="1493005"/>
                      </a:cubicBezTo>
                      <a:lnTo>
                        <a:pt x="2723704" y="1508309"/>
                      </a:lnTo>
                      <a:lnTo>
                        <a:pt x="2701048" y="1484407"/>
                      </a:lnTo>
                      <a:cubicBezTo>
                        <a:pt x="2669932" y="1449899"/>
                        <a:pt x="2640244" y="1418069"/>
                        <a:pt x="2611036" y="1396479"/>
                      </a:cubicBezTo>
                      <a:cubicBezTo>
                        <a:pt x="2494196" y="1310119"/>
                        <a:pt x="2462444" y="1213599"/>
                        <a:pt x="2344336" y="1145019"/>
                      </a:cubicBezTo>
                      <a:cubicBezTo>
                        <a:pt x="2226228" y="1076439"/>
                        <a:pt x="1987468" y="934199"/>
                        <a:pt x="1902376" y="984999"/>
                      </a:cubicBezTo>
                      <a:cubicBezTo>
                        <a:pt x="1817284" y="1035799"/>
                        <a:pt x="1899836" y="1423149"/>
                        <a:pt x="1833796" y="1449819"/>
                      </a:cubicBezTo>
                      <a:cubicBezTo>
                        <a:pt x="1767756" y="1476489"/>
                        <a:pt x="1621708" y="1203439"/>
                        <a:pt x="1506136" y="1145019"/>
                      </a:cubicBezTo>
                      <a:cubicBezTo>
                        <a:pt x="1390564" y="1086599"/>
                        <a:pt x="1229276" y="1134859"/>
                        <a:pt x="1140376" y="1099299"/>
                      </a:cubicBezTo>
                      <a:cubicBezTo>
                        <a:pt x="1051476" y="1063739"/>
                        <a:pt x="1112436" y="974839"/>
                        <a:pt x="972736" y="931659"/>
                      </a:cubicBezTo>
                      <a:cubicBezTo>
                        <a:pt x="920348" y="915467"/>
                        <a:pt x="843316" y="905525"/>
                        <a:pt x="756100" y="896811"/>
                      </a:cubicBezTo>
                      <a:lnTo>
                        <a:pt x="747608" y="896011"/>
                      </a:lnTo>
                      <a:lnTo>
                        <a:pt x="736516" y="863079"/>
                      </a:lnTo>
                      <a:cubicBezTo>
                        <a:pt x="677248" y="725495"/>
                        <a:pt x="444416" y="731847"/>
                        <a:pt x="355516" y="621779"/>
                      </a:cubicBezTo>
                      <a:cubicBezTo>
                        <a:pt x="266616" y="511711"/>
                        <a:pt x="251800" y="274647"/>
                        <a:pt x="203116" y="202679"/>
                      </a:cubicBezTo>
                      <a:cubicBezTo>
                        <a:pt x="154432" y="130711"/>
                        <a:pt x="205232" y="234429"/>
                        <a:pt x="63416" y="189979"/>
                      </a:cubicBezTo>
                      <a:cubicBezTo>
                        <a:pt x="50120" y="185811"/>
                        <a:pt x="34444" y="180677"/>
                        <a:pt x="16820" y="174747"/>
                      </a:cubicBezTo>
                      <a:lnTo>
                        <a:pt x="0" y="168975"/>
                      </a:lnTo>
                      <a:lnTo>
                        <a:pt x="109176" y="91555"/>
                      </a:lnTo>
                      <a:cubicBezTo>
                        <a:pt x="186844" y="43771"/>
                        <a:pt x="266300" y="10275"/>
                        <a:pt x="340276" y="2019"/>
                      </a:cubicBezTo>
                      <a:cubicBezTo>
                        <a:pt x="358772" y="-45"/>
                        <a:pt x="378140" y="-487"/>
                        <a:pt x="398264" y="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5" name="フリーフォーム: 図形 2004">
                  <a:extLst>
                    <a:ext uri="{FF2B5EF4-FFF2-40B4-BE49-F238E27FC236}">
                      <a16:creationId xmlns:a16="http://schemas.microsoft.com/office/drawing/2014/main" id="{EA727F3A-AAB4-8F27-4E28-D0A9BBC3EA5D}"/>
                    </a:ext>
                  </a:extLst>
                </p:cNvPr>
                <p:cNvSpPr/>
                <p:nvPr/>
              </p:nvSpPr>
              <p:spPr>
                <a:xfrm>
                  <a:off x="38990133" y="28569832"/>
                  <a:ext cx="2621055" cy="6706881"/>
                </a:xfrm>
                <a:custGeom>
                  <a:avLst/>
                  <a:gdLst>
                    <a:gd name="connsiteX0" fmla="*/ 2053091 w 2621055"/>
                    <a:gd name="connsiteY0" fmla="*/ 6525596 h 6706881"/>
                    <a:gd name="connsiteX1" fmla="*/ 2119767 w 2621055"/>
                    <a:gd name="connsiteY1" fmla="*/ 6582744 h 6706881"/>
                    <a:gd name="connsiteX2" fmla="*/ 2138819 w 2621055"/>
                    <a:gd name="connsiteY2" fmla="*/ 6639896 h 6706881"/>
                    <a:gd name="connsiteX3" fmla="*/ 2034043 w 2621055"/>
                    <a:gd name="connsiteY3" fmla="*/ 6706568 h 6706881"/>
                    <a:gd name="connsiteX4" fmla="*/ 2014991 w 2621055"/>
                    <a:gd name="connsiteY4" fmla="*/ 6611320 h 6706881"/>
                    <a:gd name="connsiteX5" fmla="*/ 2053091 w 2621055"/>
                    <a:gd name="connsiteY5" fmla="*/ 6525596 h 6706881"/>
                    <a:gd name="connsiteX6" fmla="*/ 1834019 w 2621055"/>
                    <a:gd name="connsiteY6" fmla="*/ 5696920 h 6706881"/>
                    <a:gd name="connsiteX7" fmla="*/ 1948315 w 2621055"/>
                    <a:gd name="connsiteY7" fmla="*/ 5773120 h 6706881"/>
                    <a:gd name="connsiteX8" fmla="*/ 1881643 w 2621055"/>
                    <a:gd name="connsiteY8" fmla="*/ 5944568 h 6706881"/>
                    <a:gd name="connsiteX9" fmla="*/ 1700667 w 2621055"/>
                    <a:gd name="connsiteY9" fmla="*/ 5944568 h 6706881"/>
                    <a:gd name="connsiteX10" fmla="*/ 1710191 w 2621055"/>
                    <a:gd name="connsiteY10" fmla="*/ 5782644 h 6706881"/>
                    <a:gd name="connsiteX11" fmla="*/ 1834019 w 2621055"/>
                    <a:gd name="connsiteY11" fmla="*/ 5696920 h 6706881"/>
                    <a:gd name="connsiteX12" fmla="*/ 653887 w 2621055"/>
                    <a:gd name="connsiteY12" fmla="*/ 5244928 h 6706881"/>
                    <a:gd name="connsiteX13" fmla="*/ 757691 w 2621055"/>
                    <a:gd name="connsiteY13" fmla="*/ 5315920 h 6706881"/>
                    <a:gd name="connsiteX14" fmla="*/ 757691 w 2621055"/>
                    <a:gd name="connsiteY14" fmla="*/ 5401644 h 6706881"/>
                    <a:gd name="connsiteX15" fmla="*/ 595767 w 2621055"/>
                    <a:gd name="connsiteY15" fmla="*/ 5477844 h 6706881"/>
                    <a:gd name="connsiteX16" fmla="*/ 624343 w 2621055"/>
                    <a:gd name="connsiteY16" fmla="*/ 5249244 h 6706881"/>
                    <a:gd name="connsiteX17" fmla="*/ 653887 w 2621055"/>
                    <a:gd name="connsiteY17" fmla="*/ 5244928 h 6706881"/>
                    <a:gd name="connsiteX18" fmla="*/ 1091067 w 2621055"/>
                    <a:gd name="connsiteY18" fmla="*/ 4592020 h 6706881"/>
                    <a:gd name="connsiteX19" fmla="*/ 1081543 w 2621055"/>
                    <a:gd name="connsiteY19" fmla="*/ 4934920 h 6706881"/>
                    <a:gd name="connsiteX20" fmla="*/ 957715 w 2621055"/>
                    <a:gd name="connsiteY20" fmla="*/ 4830144 h 6706881"/>
                    <a:gd name="connsiteX21" fmla="*/ 957715 w 2621055"/>
                    <a:gd name="connsiteY21" fmla="*/ 4725372 h 6706881"/>
                    <a:gd name="connsiteX22" fmla="*/ 1091067 w 2621055"/>
                    <a:gd name="connsiteY22" fmla="*/ 4592020 h 6706881"/>
                    <a:gd name="connsiteX23" fmla="*/ 1372315 w 2621055"/>
                    <a:gd name="connsiteY23" fmla="*/ 3241228 h 6706881"/>
                    <a:gd name="connsiteX24" fmla="*/ 1557791 w 2621055"/>
                    <a:gd name="connsiteY24" fmla="*/ 3296620 h 6706881"/>
                    <a:gd name="connsiteX25" fmla="*/ 1567315 w 2621055"/>
                    <a:gd name="connsiteY25" fmla="*/ 3649044 h 6706881"/>
                    <a:gd name="connsiteX26" fmla="*/ 1357767 w 2621055"/>
                    <a:gd name="connsiteY26" fmla="*/ 3563320 h 6706881"/>
                    <a:gd name="connsiteX27" fmla="*/ 1281567 w 2621055"/>
                    <a:gd name="connsiteY27" fmla="*/ 3268044 h 6706881"/>
                    <a:gd name="connsiteX28" fmla="*/ 1372315 w 2621055"/>
                    <a:gd name="connsiteY28" fmla="*/ 3241228 h 6706881"/>
                    <a:gd name="connsiteX29" fmla="*/ 644959 w 2621055"/>
                    <a:gd name="connsiteY29" fmla="*/ 0 h 6706881"/>
                    <a:gd name="connsiteX30" fmla="*/ 653451 w 2621055"/>
                    <a:gd name="connsiteY30" fmla="*/ 800 h 6706881"/>
                    <a:gd name="connsiteX31" fmla="*/ 870087 w 2621055"/>
                    <a:gd name="connsiteY31" fmla="*/ 35648 h 6706881"/>
                    <a:gd name="connsiteX32" fmla="*/ 1037727 w 2621055"/>
                    <a:gd name="connsiteY32" fmla="*/ 203288 h 6706881"/>
                    <a:gd name="connsiteX33" fmla="*/ 1403487 w 2621055"/>
                    <a:gd name="connsiteY33" fmla="*/ 249008 h 6706881"/>
                    <a:gd name="connsiteX34" fmla="*/ 1731147 w 2621055"/>
                    <a:gd name="connsiteY34" fmla="*/ 553808 h 6706881"/>
                    <a:gd name="connsiteX35" fmla="*/ 1799727 w 2621055"/>
                    <a:gd name="connsiteY35" fmla="*/ 88988 h 6706881"/>
                    <a:gd name="connsiteX36" fmla="*/ 2241687 w 2621055"/>
                    <a:gd name="connsiteY36" fmla="*/ 249008 h 6706881"/>
                    <a:gd name="connsiteX37" fmla="*/ 2508387 w 2621055"/>
                    <a:gd name="connsiteY37" fmla="*/ 500468 h 6706881"/>
                    <a:gd name="connsiteX38" fmla="*/ 2598399 w 2621055"/>
                    <a:gd name="connsiteY38" fmla="*/ 588396 h 6706881"/>
                    <a:gd name="connsiteX39" fmla="*/ 2621055 w 2621055"/>
                    <a:gd name="connsiteY39" fmla="*/ 612298 h 6706881"/>
                    <a:gd name="connsiteX40" fmla="*/ 2597283 w 2621055"/>
                    <a:gd name="connsiteY40" fmla="*/ 628238 h 6706881"/>
                    <a:gd name="connsiteX41" fmla="*/ 2262643 w 2621055"/>
                    <a:gd name="connsiteY41" fmla="*/ 748120 h 6706881"/>
                    <a:gd name="connsiteX42" fmla="*/ 2310267 w 2621055"/>
                    <a:gd name="connsiteY42" fmla="*/ 929092 h 6706881"/>
                    <a:gd name="connsiteX43" fmla="*/ 2243595 w 2621055"/>
                    <a:gd name="connsiteY43" fmla="*/ 1214844 h 6706881"/>
                    <a:gd name="connsiteX44" fmla="*/ 2491243 w 2621055"/>
                    <a:gd name="connsiteY44" fmla="*/ 1548220 h 6706881"/>
                    <a:gd name="connsiteX45" fmla="*/ 2272171 w 2621055"/>
                    <a:gd name="connsiteY45" fmla="*/ 1824444 h 6706881"/>
                    <a:gd name="connsiteX46" fmla="*/ 2272171 w 2621055"/>
                    <a:gd name="connsiteY46" fmla="*/ 1986368 h 6706881"/>
                    <a:gd name="connsiteX47" fmla="*/ 2119771 w 2621055"/>
                    <a:gd name="connsiteY47" fmla="*/ 1986368 h 6706881"/>
                    <a:gd name="connsiteX48" fmla="*/ 1995947 w 2621055"/>
                    <a:gd name="connsiteY48" fmla="*/ 1443444 h 6706881"/>
                    <a:gd name="connsiteX49" fmla="*/ 1624467 w 2621055"/>
                    <a:gd name="connsiteY49" fmla="*/ 1300568 h 6706881"/>
                    <a:gd name="connsiteX50" fmla="*/ 681491 w 2621055"/>
                    <a:gd name="connsiteY50" fmla="*/ 1529168 h 6706881"/>
                    <a:gd name="connsiteX51" fmla="*/ 600851 w 2621055"/>
                    <a:gd name="connsiteY51" fmla="*/ 1654624 h 6706881"/>
                    <a:gd name="connsiteX52" fmla="*/ 598403 w 2621055"/>
                    <a:gd name="connsiteY52" fmla="*/ 1666220 h 6706881"/>
                    <a:gd name="connsiteX53" fmla="*/ 601195 w 2621055"/>
                    <a:gd name="connsiteY53" fmla="*/ 1702276 h 6706881"/>
                    <a:gd name="connsiteX54" fmla="*/ 615247 w 2621055"/>
                    <a:gd name="connsiteY54" fmla="*/ 1874104 h 6706881"/>
                    <a:gd name="connsiteX55" fmla="*/ 617851 w 2621055"/>
                    <a:gd name="connsiteY55" fmla="*/ 1880480 h 6706881"/>
                    <a:gd name="connsiteX56" fmla="*/ 542067 w 2621055"/>
                    <a:gd name="connsiteY56" fmla="*/ 1867008 h 6706881"/>
                    <a:gd name="connsiteX57" fmla="*/ 195715 w 2621055"/>
                    <a:gd name="connsiteY57" fmla="*/ 1767292 h 6706881"/>
                    <a:gd name="connsiteX58" fmla="*/ 252867 w 2621055"/>
                    <a:gd name="connsiteY58" fmla="*/ 1386292 h 6706881"/>
                    <a:gd name="connsiteX59" fmla="*/ 233819 w 2621055"/>
                    <a:gd name="connsiteY59" fmla="*/ 1005292 h 6706881"/>
                    <a:gd name="connsiteX60" fmla="*/ 84987 w 2621055"/>
                    <a:gd name="connsiteY60" fmla="*/ 983862 h 6706881"/>
                    <a:gd name="connsiteX61" fmla="*/ 20567 w 2621055"/>
                    <a:gd name="connsiteY61" fmla="*/ 996204 h 6706881"/>
                    <a:gd name="connsiteX62" fmla="*/ 20595 w 2621055"/>
                    <a:gd name="connsiteY62" fmla="*/ 994788 h 6706881"/>
                    <a:gd name="connsiteX63" fmla="*/ 36967 w 2621055"/>
                    <a:gd name="connsiteY63" fmla="*/ 729068 h 6706881"/>
                    <a:gd name="connsiteX64" fmla="*/ 608467 w 2621055"/>
                    <a:gd name="connsiteY64" fmla="*/ 551268 h 6706881"/>
                    <a:gd name="connsiteX65" fmla="*/ 653871 w 2621055"/>
                    <a:gd name="connsiteY65" fmla="*/ 26464 h 6706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2621055" h="6706881">
                      <a:moveTo>
                        <a:pt x="2053091" y="6525596"/>
                      </a:moveTo>
                      <a:cubicBezTo>
                        <a:pt x="2070555" y="6520832"/>
                        <a:pt x="2110243" y="6562108"/>
                        <a:pt x="2119767" y="6582744"/>
                      </a:cubicBezTo>
                      <a:cubicBezTo>
                        <a:pt x="2129291" y="6603384"/>
                        <a:pt x="2153103" y="6619256"/>
                        <a:pt x="2138819" y="6639896"/>
                      </a:cubicBezTo>
                      <a:cubicBezTo>
                        <a:pt x="2124531" y="6660532"/>
                        <a:pt x="2054679" y="6711332"/>
                        <a:pt x="2034043" y="6706568"/>
                      </a:cubicBezTo>
                      <a:cubicBezTo>
                        <a:pt x="2013403" y="6701808"/>
                        <a:pt x="2011819" y="6641484"/>
                        <a:pt x="2014991" y="6611320"/>
                      </a:cubicBezTo>
                      <a:cubicBezTo>
                        <a:pt x="2018167" y="6581156"/>
                        <a:pt x="2035627" y="6530360"/>
                        <a:pt x="2053091" y="6525596"/>
                      </a:cubicBezTo>
                      <a:close/>
                      <a:moveTo>
                        <a:pt x="1834019" y="5696920"/>
                      </a:moveTo>
                      <a:cubicBezTo>
                        <a:pt x="1873703" y="5695332"/>
                        <a:pt x="1945143" y="5730256"/>
                        <a:pt x="1948315" y="5773120"/>
                      </a:cubicBezTo>
                      <a:cubicBezTo>
                        <a:pt x="1951491" y="5815984"/>
                        <a:pt x="1922915" y="5915996"/>
                        <a:pt x="1881643" y="5944568"/>
                      </a:cubicBezTo>
                      <a:cubicBezTo>
                        <a:pt x="1840367" y="5973144"/>
                        <a:pt x="1729243" y="5971560"/>
                        <a:pt x="1700667" y="5944568"/>
                      </a:cubicBezTo>
                      <a:cubicBezTo>
                        <a:pt x="1672091" y="5917584"/>
                        <a:pt x="1687967" y="5823920"/>
                        <a:pt x="1710191" y="5782644"/>
                      </a:cubicBezTo>
                      <a:cubicBezTo>
                        <a:pt x="1732419" y="5741368"/>
                        <a:pt x="1794331" y="5698508"/>
                        <a:pt x="1834019" y="5696920"/>
                      </a:cubicBezTo>
                      <a:close/>
                      <a:moveTo>
                        <a:pt x="653887" y="5244928"/>
                      </a:moveTo>
                      <a:cubicBezTo>
                        <a:pt x="690719" y="5254304"/>
                        <a:pt x="743407" y="5298060"/>
                        <a:pt x="757691" y="5315920"/>
                      </a:cubicBezTo>
                      <a:cubicBezTo>
                        <a:pt x="776743" y="5339732"/>
                        <a:pt x="784679" y="5374656"/>
                        <a:pt x="757691" y="5401644"/>
                      </a:cubicBezTo>
                      <a:cubicBezTo>
                        <a:pt x="730707" y="5428632"/>
                        <a:pt x="617991" y="5503244"/>
                        <a:pt x="595767" y="5477844"/>
                      </a:cubicBezTo>
                      <a:cubicBezTo>
                        <a:pt x="573543" y="5452444"/>
                        <a:pt x="597355" y="5276232"/>
                        <a:pt x="624343" y="5249244"/>
                      </a:cubicBezTo>
                      <a:cubicBezTo>
                        <a:pt x="631091" y="5242496"/>
                        <a:pt x="641607" y="5241804"/>
                        <a:pt x="653887" y="5244928"/>
                      </a:cubicBezTo>
                      <a:close/>
                      <a:moveTo>
                        <a:pt x="1091067" y="4592020"/>
                      </a:moveTo>
                      <a:cubicBezTo>
                        <a:pt x="1111707" y="4626944"/>
                        <a:pt x="1103767" y="4901584"/>
                        <a:pt x="1081543" y="4934920"/>
                      </a:cubicBezTo>
                      <a:cubicBezTo>
                        <a:pt x="1059315" y="4968256"/>
                        <a:pt x="978355" y="4865072"/>
                        <a:pt x="957715" y="4830144"/>
                      </a:cubicBezTo>
                      <a:cubicBezTo>
                        <a:pt x="937079" y="4795220"/>
                        <a:pt x="935491" y="4765056"/>
                        <a:pt x="957715" y="4725372"/>
                      </a:cubicBezTo>
                      <a:cubicBezTo>
                        <a:pt x="979943" y="4685684"/>
                        <a:pt x="1070427" y="4557096"/>
                        <a:pt x="1091067" y="4592020"/>
                      </a:cubicBezTo>
                      <a:close/>
                      <a:moveTo>
                        <a:pt x="1372315" y="3241228"/>
                      </a:moveTo>
                      <a:cubicBezTo>
                        <a:pt x="1442823" y="3239076"/>
                        <a:pt x="1531003" y="3257928"/>
                        <a:pt x="1557791" y="3296620"/>
                      </a:cubicBezTo>
                      <a:cubicBezTo>
                        <a:pt x="1600655" y="3358532"/>
                        <a:pt x="1600655" y="3604596"/>
                        <a:pt x="1567315" y="3649044"/>
                      </a:cubicBezTo>
                      <a:cubicBezTo>
                        <a:pt x="1533979" y="3693496"/>
                        <a:pt x="1405391" y="3626820"/>
                        <a:pt x="1357767" y="3563320"/>
                      </a:cubicBezTo>
                      <a:cubicBezTo>
                        <a:pt x="1310143" y="3499820"/>
                        <a:pt x="1248231" y="3312496"/>
                        <a:pt x="1281567" y="3268044"/>
                      </a:cubicBezTo>
                      <a:cubicBezTo>
                        <a:pt x="1294067" y="3251376"/>
                        <a:pt x="1330011" y="3242524"/>
                        <a:pt x="1372315" y="3241228"/>
                      </a:cubicBezTo>
                      <a:close/>
                      <a:moveTo>
                        <a:pt x="644959" y="0"/>
                      </a:moveTo>
                      <a:lnTo>
                        <a:pt x="653451" y="800"/>
                      </a:lnTo>
                      <a:cubicBezTo>
                        <a:pt x="740667" y="9514"/>
                        <a:pt x="817699" y="19456"/>
                        <a:pt x="870087" y="35648"/>
                      </a:cubicBezTo>
                      <a:cubicBezTo>
                        <a:pt x="1009787" y="78828"/>
                        <a:pt x="948827" y="167728"/>
                        <a:pt x="1037727" y="203288"/>
                      </a:cubicBezTo>
                      <a:cubicBezTo>
                        <a:pt x="1126627" y="238848"/>
                        <a:pt x="1287915" y="190588"/>
                        <a:pt x="1403487" y="249008"/>
                      </a:cubicBezTo>
                      <a:cubicBezTo>
                        <a:pt x="1519059" y="307428"/>
                        <a:pt x="1665107" y="580478"/>
                        <a:pt x="1731147" y="553808"/>
                      </a:cubicBezTo>
                      <a:cubicBezTo>
                        <a:pt x="1797187" y="527138"/>
                        <a:pt x="1714635" y="139788"/>
                        <a:pt x="1799727" y="88988"/>
                      </a:cubicBezTo>
                      <a:cubicBezTo>
                        <a:pt x="1884819" y="38188"/>
                        <a:pt x="2123579" y="180428"/>
                        <a:pt x="2241687" y="249008"/>
                      </a:cubicBezTo>
                      <a:cubicBezTo>
                        <a:pt x="2359795" y="317588"/>
                        <a:pt x="2391547" y="414108"/>
                        <a:pt x="2508387" y="500468"/>
                      </a:cubicBezTo>
                      <a:cubicBezTo>
                        <a:pt x="2537595" y="522058"/>
                        <a:pt x="2567283" y="553888"/>
                        <a:pt x="2598399" y="588396"/>
                      </a:cubicBezTo>
                      <a:lnTo>
                        <a:pt x="2621055" y="612298"/>
                      </a:lnTo>
                      <a:lnTo>
                        <a:pt x="2597283" y="628238"/>
                      </a:lnTo>
                      <a:cubicBezTo>
                        <a:pt x="2489755" y="683824"/>
                        <a:pt x="2307891" y="701686"/>
                        <a:pt x="2262643" y="748120"/>
                      </a:cubicBezTo>
                      <a:cubicBezTo>
                        <a:pt x="2202323" y="810032"/>
                        <a:pt x="2313443" y="851308"/>
                        <a:pt x="2310267" y="929092"/>
                      </a:cubicBezTo>
                      <a:cubicBezTo>
                        <a:pt x="2307091" y="1006880"/>
                        <a:pt x="2213435" y="1111656"/>
                        <a:pt x="2243595" y="1214844"/>
                      </a:cubicBezTo>
                      <a:cubicBezTo>
                        <a:pt x="2273755" y="1318032"/>
                        <a:pt x="2486483" y="1446620"/>
                        <a:pt x="2491243" y="1548220"/>
                      </a:cubicBezTo>
                      <a:cubicBezTo>
                        <a:pt x="2496011" y="1649820"/>
                        <a:pt x="2308683" y="1751420"/>
                        <a:pt x="2272171" y="1824444"/>
                      </a:cubicBezTo>
                      <a:cubicBezTo>
                        <a:pt x="2235659" y="1897468"/>
                        <a:pt x="2297571" y="1959380"/>
                        <a:pt x="2272171" y="1986368"/>
                      </a:cubicBezTo>
                      <a:cubicBezTo>
                        <a:pt x="2246771" y="2013356"/>
                        <a:pt x="2165811" y="2076856"/>
                        <a:pt x="2119771" y="1986368"/>
                      </a:cubicBezTo>
                      <a:cubicBezTo>
                        <a:pt x="2073731" y="1895880"/>
                        <a:pt x="2078491" y="1557744"/>
                        <a:pt x="1995947" y="1443444"/>
                      </a:cubicBezTo>
                      <a:cubicBezTo>
                        <a:pt x="1913395" y="1329144"/>
                        <a:pt x="1843547" y="1286280"/>
                        <a:pt x="1624467" y="1300568"/>
                      </a:cubicBezTo>
                      <a:cubicBezTo>
                        <a:pt x="1405395" y="1314856"/>
                        <a:pt x="894219" y="1430744"/>
                        <a:pt x="681491" y="1529168"/>
                      </a:cubicBezTo>
                      <a:cubicBezTo>
                        <a:pt x="641611" y="1547624"/>
                        <a:pt x="616899" y="1594652"/>
                        <a:pt x="600851" y="1654624"/>
                      </a:cubicBezTo>
                      <a:lnTo>
                        <a:pt x="598403" y="1666220"/>
                      </a:lnTo>
                      <a:lnTo>
                        <a:pt x="601195" y="1702276"/>
                      </a:lnTo>
                      <a:cubicBezTo>
                        <a:pt x="603451" y="1765896"/>
                        <a:pt x="602115" y="1824992"/>
                        <a:pt x="615247" y="1874104"/>
                      </a:cubicBezTo>
                      <a:lnTo>
                        <a:pt x="617851" y="1880480"/>
                      </a:lnTo>
                      <a:lnTo>
                        <a:pt x="542067" y="1867008"/>
                      </a:lnTo>
                      <a:cubicBezTo>
                        <a:pt x="401347" y="1843692"/>
                        <a:pt x="248303" y="1822856"/>
                        <a:pt x="195715" y="1767292"/>
                      </a:cubicBezTo>
                      <a:cubicBezTo>
                        <a:pt x="111579" y="1678392"/>
                        <a:pt x="246515" y="1513292"/>
                        <a:pt x="252867" y="1386292"/>
                      </a:cubicBezTo>
                      <a:cubicBezTo>
                        <a:pt x="259219" y="1259292"/>
                        <a:pt x="297315" y="1065620"/>
                        <a:pt x="233819" y="1005292"/>
                      </a:cubicBezTo>
                      <a:cubicBezTo>
                        <a:pt x="202067" y="975130"/>
                        <a:pt x="148883" y="974336"/>
                        <a:pt x="84987" y="983862"/>
                      </a:cubicBezTo>
                      <a:lnTo>
                        <a:pt x="20567" y="996204"/>
                      </a:lnTo>
                      <a:lnTo>
                        <a:pt x="20595" y="994788"/>
                      </a:lnTo>
                      <a:cubicBezTo>
                        <a:pt x="13651" y="879548"/>
                        <a:pt x="-30501" y="801828"/>
                        <a:pt x="36967" y="729068"/>
                      </a:cubicBezTo>
                      <a:cubicBezTo>
                        <a:pt x="144915" y="612652"/>
                        <a:pt x="508983" y="678268"/>
                        <a:pt x="608467" y="551268"/>
                      </a:cubicBezTo>
                      <a:cubicBezTo>
                        <a:pt x="695515" y="440144"/>
                        <a:pt x="695055" y="181546"/>
                        <a:pt x="653871" y="264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6" name="フリーフォーム: 図形 2005">
                  <a:extLst>
                    <a:ext uri="{FF2B5EF4-FFF2-40B4-BE49-F238E27FC236}">
                      <a16:creationId xmlns:a16="http://schemas.microsoft.com/office/drawing/2014/main" id="{2E72F0EE-C4DB-AAD1-7FA7-8E4F1917F953}"/>
                    </a:ext>
                  </a:extLst>
                </p:cNvPr>
                <p:cNvSpPr/>
                <p:nvPr/>
              </p:nvSpPr>
              <p:spPr>
                <a:xfrm>
                  <a:off x="41050716" y="15239044"/>
                  <a:ext cx="3188077" cy="5399366"/>
                </a:xfrm>
                <a:custGeom>
                  <a:avLst/>
                  <a:gdLst>
                    <a:gd name="connsiteX0" fmla="*/ 1405384 w 3188077"/>
                    <a:gd name="connsiteY0" fmla="*/ 958 h 5399366"/>
                    <a:gd name="connsiteX1" fmla="*/ 1926084 w 3188077"/>
                    <a:gd name="connsiteY1" fmla="*/ 331158 h 5399366"/>
                    <a:gd name="connsiteX2" fmla="*/ 2484884 w 3188077"/>
                    <a:gd name="connsiteY2" fmla="*/ 483558 h 5399366"/>
                    <a:gd name="connsiteX3" fmla="*/ 2853184 w 3188077"/>
                    <a:gd name="connsiteY3" fmla="*/ 1004258 h 5399366"/>
                    <a:gd name="connsiteX4" fmla="*/ 3023144 w 3188077"/>
                    <a:gd name="connsiteY4" fmla="*/ 975286 h 5399366"/>
                    <a:gd name="connsiteX5" fmla="*/ 3053404 w 3188077"/>
                    <a:gd name="connsiteY5" fmla="*/ 962516 h 5399366"/>
                    <a:gd name="connsiteX6" fmla="*/ 3071280 w 3188077"/>
                    <a:gd name="connsiteY6" fmla="*/ 1009986 h 5399366"/>
                    <a:gd name="connsiteX7" fmla="*/ 3183384 w 3188077"/>
                    <a:gd name="connsiteY7" fmla="*/ 1423356 h 5399366"/>
                    <a:gd name="connsiteX8" fmla="*/ 2967484 w 3188077"/>
                    <a:gd name="connsiteY8" fmla="*/ 2007556 h 5399366"/>
                    <a:gd name="connsiteX9" fmla="*/ 3030984 w 3188077"/>
                    <a:gd name="connsiteY9" fmla="*/ 2464756 h 5399366"/>
                    <a:gd name="connsiteX10" fmla="*/ 2675384 w 3188077"/>
                    <a:gd name="connsiteY10" fmla="*/ 3722056 h 5399366"/>
                    <a:gd name="connsiteX11" fmla="*/ 2091184 w 3188077"/>
                    <a:gd name="connsiteY11" fmla="*/ 4153856 h 5399366"/>
                    <a:gd name="connsiteX12" fmla="*/ 2002284 w 3188077"/>
                    <a:gd name="connsiteY12" fmla="*/ 4611056 h 5399366"/>
                    <a:gd name="connsiteX13" fmla="*/ 2167384 w 3188077"/>
                    <a:gd name="connsiteY13" fmla="*/ 5195256 h 5399366"/>
                    <a:gd name="connsiteX14" fmla="*/ 1570484 w 3188077"/>
                    <a:gd name="connsiteY14" fmla="*/ 5398456 h 5399366"/>
                    <a:gd name="connsiteX15" fmla="*/ 1062484 w 3188077"/>
                    <a:gd name="connsiteY15" fmla="*/ 5131756 h 5399366"/>
                    <a:gd name="connsiteX16" fmla="*/ 316528 w 3188077"/>
                    <a:gd name="connsiteY16" fmla="*/ 5291730 h 5399366"/>
                    <a:gd name="connsiteX17" fmla="*/ 249248 w 3188077"/>
                    <a:gd name="connsiteY17" fmla="*/ 5311086 h 5399366"/>
                    <a:gd name="connsiteX18" fmla="*/ 254236 w 3188077"/>
                    <a:gd name="connsiteY18" fmla="*/ 5305688 h 5399366"/>
                    <a:gd name="connsiteX19" fmla="*/ 402084 w 3188077"/>
                    <a:gd name="connsiteY19" fmla="*/ 5080956 h 5399366"/>
                    <a:gd name="connsiteX20" fmla="*/ 82772 w 3188077"/>
                    <a:gd name="connsiteY20" fmla="*/ 4747128 h 5399366"/>
                    <a:gd name="connsiteX21" fmla="*/ 242428 w 3188077"/>
                    <a:gd name="connsiteY21" fmla="*/ 3629528 h 5399366"/>
                    <a:gd name="connsiteX22" fmla="*/ 648828 w 3188077"/>
                    <a:gd name="connsiteY22" fmla="*/ 3673070 h 5399366"/>
                    <a:gd name="connsiteX23" fmla="*/ 924596 w 3188077"/>
                    <a:gd name="connsiteY23" fmla="*/ 3252156 h 5399366"/>
                    <a:gd name="connsiteX24" fmla="*/ 329512 w 3188077"/>
                    <a:gd name="connsiteY24" fmla="*/ 2947356 h 5399366"/>
                    <a:gd name="connsiteX25" fmla="*/ 358540 w 3188077"/>
                    <a:gd name="connsiteY25" fmla="*/ 2540956 h 5399366"/>
                    <a:gd name="connsiteX26" fmla="*/ 24716 w 3188077"/>
                    <a:gd name="connsiteY26" fmla="*/ 1944056 h 5399366"/>
                    <a:gd name="connsiteX27" fmla="*/ 0 w 3188077"/>
                    <a:gd name="connsiteY27" fmla="*/ 1915284 h 5399366"/>
                    <a:gd name="connsiteX28" fmla="*/ 8436 w 3188077"/>
                    <a:gd name="connsiteY28" fmla="*/ 1898962 h 5399366"/>
                    <a:gd name="connsiteX29" fmla="*/ 116332 w 3188077"/>
                    <a:gd name="connsiteY29" fmla="*/ 1705932 h 5399366"/>
                    <a:gd name="connsiteX30" fmla="*/ 487812 w 3188077"/>
                    <a:gd name="connsiteY30" fmla="*/ 1239209 h 5399366"/>
                    <a:gd name="connsiteX31" fmla="*/ 799676 w 3188077"/>
                    <a:gd name="connsiteY31" fmla="*/ 247789 h 5399366"/>
                    <a:gd name="connsiteX32" fmla="*/ 825204 w 3188077"/>
                    <a:gd name="connsiteY32" fmla="*/ 152902 h 5399366"/>
                    <a:gd name="connsiteX33" fmla="*/ 916892 w 3188077"/>
                    <a:gd name="connsiteY33" fmla="*/ 121955 h 5399366"/>
                    <a:gd name="connsiteX34" fmla="*/ 1405384 w 3188077"/>
                    <a:gd name="connsiteY34" fmla="*/ 958 h 5399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188077" h="5399366">
                      <a:moveTo>
                        <a:pt x="1405384" y="958"/>
                      </a:moveTo>
                      <a:cubicBezTo>
                        <a:pt x="1731352" y="26358"/>
                        <a:pt x="1746168" y="250725"/>
                        <a:pt x="1926084" y="331158"/>
                      </a:cubicBezTo>
                      <a:cubicBezTo>
                        <a:pt x="2106000" y="411591"/>
                        <a:pt x="2330368" y="371375"/>
                        <a:pt x="2484884" y="483558"/>
                      </a:cubicBezTo>
                      <a:cubicBezTo>
                        <a:pt x="2639400" y="595741"/>
                        <a:pt x="2671152" y="978858"/>
                        <a:pt x="2853184" y="1004258"/>
                      </a:cubicBezTo>
                      <a:cubicBezTo>
                        <a:pt x="2898692" y="1010608"/>
                        <a:pt x="2957828" y="998702"/>
                        <a:pt x="3023144" y="975286"/>
                      </a:cubicBezTo>
                      <a:lnTo>
                        <a:pt x="3053404" y="962516"/>
                      </a:lnTo>
                      <a:lnTo>
                        <a:pt x="3071280" y="1009986"/>
                      </a:lnTo>
                      <a:cubicBezTo>
                        <a:pt x="3127028" y="1167570"/>
                        <a:pt x="3168304" y="1315406"/>
                        <a:pt x="3183384" y="1423356"/>
                      </a:cubicBezTo>
                      <a:cubicBezTo>
                        <a:pt x="3223600" y="1711224"/>
                        <a:pt x="2992884" y="1833988"/>
                        <a:pt x="2967484" y="2007556"/>
                      </a:cubicBezTo>
                      <a:cubicBezTo>
                        <a:pt x="2942084" y="2181124"/>
                        <a:pt x="3079668" y="2179006"/>
                        <a:pt x="3030984" y="2464756"/>
                      </a:cubicBezTo>
                      <a:cubicBezTo>
                        <a:pt x="2982300" y="2750506"/>
                        <a:pt x="2832016" y="3440540"/>
                        <a:pt x="2675384" y="3722056"/>
                      </a:cubicBezTo>
                      <a:cubicBezTo>
                        <a:pt x="2518752" y="4003572"/>
                        <a:pt x="2203368" y="4005688"/>
                        <a:pt x="2091184" y="4153856"/>
                      </a:cubicBezTo>
                      <a:cubicBezTo>
                        <a:pt x="1979000" y="4302024"/>
                        <a:pt x="1989584" y="4437488"/>
                        <a:pt x="2002284" y="4611056"/>
                      </a:cubicBezTo>
                      <a:cubicBezTo>
                        <a:pt x="2014984" y="4784624"/>
                        <a:pt x="2239352" y="5064024"/>
                        <a:pt x="2167384" y="5195256"/>
                      </a:cubicBezTo>
                      <a:cubicBezTo>
                        <a:pt x="2095416" y="5326488"/>
                        <a:pt x="1754636" y="5409040"/>
                        <a:pt x="1570484" y="5398456"/>
                      </a:cubicBezTo>
                      <a:cubicBezTo>
                        <a:pt x="1386332" y="5387872"/>
                        <a:pt x="1568368" y="5167740"/>
                        <a:pt x="1062484" y="5131756"/>
                      </a:cubicBezTo>
                      <a:cubicBezTo>
                        <a:pt x="904396" y="5120512"/>
                        <a:pt x="629516" y="5200836"/>
                        <a:pt x="316528" y="5291730"/>
                      </a:cubicBezTo>
                      <a:lnTo>
                        <a:pt x="249248" y="5311086"/>
                      </a:lnTo>
                      <a:lnTo>
                        <a:pt x="254236" y="5305688"/>
                      </a:lnTo>
                      <a:cubicBezTo>
                        <a:pt x="330308" y="5220996"/>
                        <a:pt x="391200" y="5142642"/>
                        <a:pt x="402084" y="5080956"/>
                      </a:cubicBezTo>
                      <a:cubicBezTo>
                        <a:pt x="431112" y="4916460"/>
                        <a:pt x="109380" y="4989032"/>
                        <a:pt x="82772" y="4747128"/>
                      </a:cubicBezTo>
                      <a:cubicBezTo>
                        <a:pt x="56160" y="4505222"/>
                        <a:pt x="148084" y="3808536"/>
                        <a:pt x="242428" y="3629528"/>
                      </a:cubicBezTo>
                      <a:cubicBezTo>
                        <a:pt x="336772" y="3450518"/>
                        <a:pt x="535132" y="3735964"/>
                        <a:pt x="648828" y="3673070"/>
                      </a:cubicBezTo>
                      <a:cubicBezTo>
                        <a:pt x="762524" y="3610176"/>
                        <a:pt x="977816" y="3373108"/>
                        <a:pt x="924596" y="3252156"/>
                      </a:cubicBezTo>
                      <a:cubicBezTo>
                        <a:pt x="871380" y="3131204"/>
                        <a:pt x="423856" y="3065888"/>
                        <a:pt x="329512" y="2947356"/>
                      </a:cubicBezTo>
                      <a:cubicBezTo>
                        <a:pt x="235172" y="2828824"/>
                        <a:pt x="566580" y="2748994"/>
                        <a:pt x="358540" y="2540956"/>
                      </a:cubicBezTo>
                      <a:cubicBezTo>
                        <a:pt x="254524" y="2436936"/>
                        <a:pt x="190420" y="2161166"/>
                        <a:pt x="24716" y="1944056"/>
                      </a:cubicBezTo>
                      <a:lnTo>
                        <a:pt x="0" y="1915284"/>
                      </a:lnTo>
                      <a:lnTo>
                        <a:pt x="8436" y="1898962"/>
                      </a:lnTo>
                      <a:cubicBezTo>
                        <a:pt x="46584" y="1826682"/>
                        <a:pt x="83392" y="1760304"/>
                        <a:pt x="116332" y="1705932"/>
                      </a:cubicBezTo>
                      <a:cubicBezTo>
                        <a:pt x="248100" y="1488445"/>
                        <a:pt x="360812" y="1531308"/>
                        <a:pt x="487812" y="1239209"/>
                      </a:cubicBezTo>
                      <a:cubicBezTo>
                        <a:pt x="583060" y="1020132"/>
                        <a:pt x="707780" y="585852"/>
                        <a:pt x="799676" y="247789"/>
                      </a:cubicBezTo>
                      <a:lnTo>
                        <a:pt x="825204" y="152902"/>
                      </a:lnTo>
                      <a:lnTo>
                        <a:pt x="916892" y="121955"/>
                      </a:lnTo>
                      <a:cubicBezTo>
                        <a:pt x="1108820" y="54536"/>
                        <a:pt x="1283148" y="-8567"/>
                        <a:pt x="1405384" y="9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7" name="フリーフォーム: 図形 2006">
                  <a:extLst>
                    <a:ext uri="{FF2B5EF4-FFF2-40B4-BE49-F238E27FC236}">
                      <a16:creationId xmlns:a16="http://schemas.microsoft.com/office/drawing/2014/main" id="{75F3E06C-96E4-93E1-16FA-BAF48743C796}"/>
                    </a:ext>
                  </a:extLst>
                </p:cNvPr>
                <p:cNvSpPr/>
                <p:nvPr/>
              </p:nvSpPr>
              <p:spPr>
                <a:xfrm>
                  <a:off x="43045392" y="15719104"/>
                  <a:ext cx="4341757" cy="4746228"/>
                </a:xfrm>
                <a:custGeom>
                  <a:avLst/>
                  <a:gdLst>
                    <a:gd name="connsiteX0" fmla="*/ 3868444 w 4341757"/>
                    <a:gd name="connsiteY0" fmla="*/ 455 h 4746228"/>
                    <a:gd name="connsiteX1" fmla="*/ 4310100 w 4341757"/>
                    <a:gd name="connsiteY1" fmla="*/ 354124 h 4746228"/>
                    <a:gd name="connsiteX2" fmla="*/ 4335972 w 4341757"/>
                    <a:gd name="connsiteY2" fmla="*/ 365990 h 4746228"/>
                    <a:gd name="connsiteX3" fmla="*/ 4339136 w 4341757"/>
                    <a:gd name="connsiteY3" fmla="*/ 382994 h 4746228"/>
                    <a:gd name="connsiteX4" fmla="*/ 4341480 w 4341757"/>
                    <a:gd name="connsiteY4" fmla="*/ 425773 h 4746228"/>
                    <a:gd name="connsiteX5" fmla="*/ 4236712 w 4341757"/>
                    <a:gd name="connsiteY5" fmla="*/ 606747 h 4746228"/>
                    <a:gd name="connsiteX6" fmla="*/ 3912856 w 4341757"/>
                    <a:gd name="connsiteY6" fmla="*/ 816298 h 4746228"/>
                    <a:gd name="connsiteX7" fmla="*/ 3970008 w 4341757"/>
                    <a:gd name="connsiteY7" fmla="*/ 1187772 h 4746228"/>
                    <a:gd name="connsiteX8" fmla="*/ 3789032 w 4341757"/>
                    <a:gd name="connsiteY8" fmla="*/ 1302072 h 4746228"/>
                    <a:gd name="connsiteX9" fmla="*/ 3903336 w 4341757"/>
                    <a:gd name="connsiteY9" fmla="*/ 1511620 h 4746228"/>
                    <a:gd name="connsiteX10" fmla="*/ 3798560 w 4341757"/>
                    <a:gd name="connsiteY10" fmla="*/ 1921196 h 4746228"/>
                    <a:gd name="connsiteX11" fmla="*/ 3884280 w 4341757"/>
                    <a:gd name="connsiteY11" fmla="*/ 2245044 h 4746228"/>
                    <a:gd name="connsiteX12" fmla="*/ 3827136 w 4341757"/>
                    <a:gd name="connsiteY12" fmla="*/ 2473644 h 4746228"/>
                    <a:gd name="connsiteX13" fmla="*/ 3912856 w 4341757"/>
                    <a:gd name="connsiteY13" fmla="*/ 2587944 h 4746228"/>
                    <a:gd name="connsiteX14" fmla="*/ 3941432 w 4341757"/>
                    <a:gd name="connsiteY14" fmla="*/ 2826072 h 4746228"/>
                    <a:gd name="connsiteX15" fmla="*/ 3693784 w 4341757"/>
                    <a:gd name="connsiteY15" fmla="*/ 2692720 h 4746228"/>
                    <a:gd name="connsiteX16" fmla="*/ 3541384 w 4341757"/>
                    <a:gd name="connsiteY16" fmla="*/ 2406972 h 4746228"/>
                    <a:gd name="connsiteX17" fmla="*/ 3131808 w 4341757"/>
                    <a:gd name="connsiteY17" fmla="*/ 2321244 h 4746228"/>
                    <a:gd name="connsiteX18" fmla="*/ 2350760 w 4341757"/>
                    <a:gd name="connsiteY18" fmla="*/ 2835596 h 4746228"/>
                    <a:gd name="connsiteX19" fmla="*/ 2026912 w 4341757"/>
                    <a:gd name="connsiteY19" fmla="*/ 3778572 h 4746228"/>
                    <a:gd name="connsiteX20" fmla="*/ 2089008 w 4341757"/>
                    <a:gd name="connsiteY20" fmla="*/ 4312372 h 4746228"/>
                    <a:gd name="connsiteX21" fmla="*/ 2089060 w 4341757"/>
                    <a:gd name="connsiteY21" fmla="*/ 4312580 h 4746228"/>
                    <a:gd name="connsiteX22" fmla="*/ 2047780 w 4341757"/>
                    <a:gd name="connsiteY22" fmla="*/ 4305484 h 4746228"/>
                    <a:gd name="connsiteX23" fmla="*/ 1950708 w 4341757"/>
                    <a:gd name="connsiteY23" fmla="*/ 4308796 h 4746228"/>
                    <a:gd name="connsiteX24" fmla="*/ 1798308 w 4341757"/>
                    <a:gd name="connsiteY24" fmla="*/ 4727896 h 4746228"/>
                    <a:gd name="connsiteX25" fmla="*/ 1290308 w 4341757"/>
                    <a:gd name="connsiteY25" fmla="*/ 4638996 h 4746228"/>
                    <a:gd name="connsiteX26" fmla="*/ 1277608 w 4341757"/>
                    <a:gd name="connsiteY26" fmla="*/ 4346896 h 4746228"/>
                    <a:gd name="connsiteX27" fmla="*/ 998208 w 4341757"/>
                    <a:gd name="connsiteY27" fmla="*/ 4232596 h 4746228"/>
                    <a:gd name="connsiteX28" fmla="*/ 668008 w 4341757"/>
                    <a:gd name="connsiteY28" fmla="*/ 4257996 h 4746228"/>
                    <a:gd name="connsiteX29" fmla="*/ 515608 w 4341757"/>
                    <a:gd name="connsiteY29" fmla="*/ 4092896 h 4746228"/>
                    <a:gd name="connsiteX30" fmla="*/ 28072 w 4341757"/>
                    <a:gd name="connsiteY30" fmla="*/ 4152240 h 4746228"/>
                    <a:gd name="connsiteX31" fmla="*/ 11464 w 4341757"/>
                    <a:gd name="connsiteY31" fmla="*/ 4150582 h 4746228"/>
                    <a:gd name="connsiteX32" fmla="*/ 7608 w 4341757"/>
                    <a:gd name="connsiteY32" fmla="*/ 4130996 h 4746228"/>
                    <a:gd name="connsiteX33" fmla="*/ 96508 w 4341757"/>
                    <a:gd name="connsiteY33" fmla="*/ 3673796 h 4746228"/>
                    <a:gd name="connsiteX34" fmla="*/ 680708 w 4341757"/>
                    <a:gd name="connsiteY34" fmla="*/ 3241996 h 4746228"/>
                    <a:gd name="connsiteX35" fmla="*/ 1036308 w 4341757"/>
                    <a:gd name="connsiteY35" fmla="*/ 1984696 h 4746228"/>
                    <a:gd name="connsiteX36" fmla="*/ 972808 w 4341757"/>
                    <a:gd name="connsiteY36" fmla="*/ 1527496 h 4746228"/>
                    <a:gd name="connsiteX37" fmla="*/ 1188708 w 4341757"/>
                    <a:gd name="connsiteY37" fmla="*/ 943296 h 4746228"/>
                    <a:gd name="connsiteX38" fmla="*/ 1076604 w 4341757"/>
                    <a:gd name="connsiteY38" fmla="*/ 529926 h 4746228"/>
                    <a:gd name="connsiteX39" fmla="*/ 1058728 w 4341757"/>
                    <a:gd name="connsiteY39" fmla="*/ 482456 h 4746228"/>
                    <a:gd name="connsiteX40" fmla="*/ 1130156 w 4341757"/>
                    <a:gd name="connsiteY40" fmla="*/ 452314 h 4746228"/>
                    <a:gd name="connsiteX41" fmla="*/ 1582408 w 4341757"/>
                    <a:gd name="connsiteY41" fmla="*/ 155898 h 4746228"/>
                    <a:gd name="connsiteX42" fmla="*/ 1606068 w 4341757"/>
                    <a:gd name="connsiteY42" fmla="*/ 130549 h 4746228"/>
                    <a:gd name="connsiteX43" fmla="*/ 1745328 w 4341757"/>
                    <a:gd name="connsiteY43" fmla="*/ 190624 h 4746228"/>
                    <a:gd name="connsiteX44" fmla="*/ 2207884 w 4341757"/>
                    <a:gd name="connsiteY44" fmla="*/ 387673 h 4746228"/>
                    <a:gd name="connsiteX45" fmla="*/ 2322184 w 4341757"/>
                    <a:gd name="connsiteY45" fmla="*/ 492448 h 4746228"/>
                    <a:gd name="connsiteX46" fmla="*/ 2693656 w 4341757"/>
                    <a:gd name="connsiteY46" fmla="*/ 501973 h 4746228"/>
                    <a:gd name="connsiteX47" fmla="*/ 2684132 w 4341757"/>
                    <a:gd name="connsiteY47" fmla="*/ 730573 h 4746228"/>
                    <a:gd name="connsiteX48" fmla="*/ 3017508 w 4341757"/>
                    <a:gd name="connsiteY48" fmla="*/ 968698 h 4746228"/>
                    <a:gd name="connsiteX49" fmla="*/ 3265160 w 4341757"/>
                    <a:gd name="connsiteY49" fmla="*/ 721048 h 4746228"/>
                    <a:gd name="connsiteX50" fmla="*/ 3636632 w 4341757"/>
                    <a:gd name="connsiteY50" fmla="*/ 835348 h 4746228"/>
                    <a:gd name="connsiteX51" fmla="*/ 3846184 w 4341757"/>
                    <a:gd name="connsiteY51" fmla="*/ 6673 h 4746228"/>
                    <a:gd name="connsiteX52" fmla="*/ 3868444 w 4341757"/>
                    <a:gd name="connsiteY52" fmla="*/ 455 h 4746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4341757" h="4746228">
                      <a:moveTo>
                        <a:pt x="3868444" y="455"/>
                      </a:moveTo>
                      <a:cubicBezTo>
                        <a:pt x="3980628" y="-12202"/>
                        <a:pt x="4107444" y="242556"/>
                        <a:pt x="4310100" y="354124"/>
                      </a:cubicBezTo>
                      <a:lnTo>
                        <a:pt x="4335972" y="365990"/>
                      </a:lnTo>
                      <a:lnTo>
                        <a:pt x="4339136" y="382994"/>
                      </a:lnTo>
                      <a:cubicBezTo>
                        <a:pt x="4341332" y="399182"/>
                        <a:pt x="4342272" y="413668"/>
                        <a:pt x="4341480" y="425773"/>
                      </a:cubicBezTo>
                      <a:cubicBezTo>
                        <a:pt x="4335136" y="522609"/>
                        <a:pt x="4308144" y="541660"/>
                        <a:pt x="4236712" y="606747"/>
                      </a:cubicBezTo>
                      <a:cubicBezTo>
                        <a:pt x="4165272" y="671836"/>
                        <a:pt x="3957312" y="719459"/>
                        <a:pt x="3912856" y="816298"/>
                      </a:cubicBezTo>
                      <a:cubicBezTo>
                        <a:pt x="3868408" y="913135"/>
                        <a:pt x="3990648" y="1106808"/>
                        <a:pt x="3970008" y="1187772"/>
                      </a:cubicBezTo>
                      <a:cubicBezTo>
                        <a:pt x="3949368" y="1268732"/>
                        <a:pt x="3800144" y="1248096"/>
                        <a:pt x="3789032" y="1302072"/>
                      </a:cubicBezTo>
                      <a:cubicBezTo>
                        <a:pt x="3777920" y="1356044"/>
                        <a:pt x="3901744" y="1408432"/>
                        <a:pt x="3903336" y="1511620"/>
                      </a:cubicBezTo>
                      <a:cubicBezTo>
                        <a:pt x="3904920" y="1614808"/>
                        <a:pt x="3801736" y="1798960"/>
                        <a:pt x="3798560" y="1921196"/>
                      </a:cubicBezTo>
                      <a:cubicBezTo>
                        <a:pt x="3795384" y="2043432"/>
                        <a:pt x="3879520" y="2152972"/>
                        <a:pt x="3884280" y="2245044"/>
                      </a:cubicBezTo>
                      <a:cubicBezTo>
                        <a:pt x="3889048" y="2337120"/>
                        <a:pt x="3822368" y="2416496"/>
                        <a:pt x="3827136" y="2473644"/>
                      </a:cubicBezTo>
                      <a:cubicBezTo>
                        <a:pt x="3831896" y="2530796"/>
                        <a:pt x="3893808" y="2529208"/>
                        <a:pt x="3912856" y="2587944"/>
                      </a:cubicBezTo>
                      <a:cubicBezTo>
                        <a:pt x="3931912" y="2646684"/>
                        <a:pt x="3977944" y="2808608"/>
                        <a:pt x="3941432" y="2826072"/>
                      </a:cubicBezTo>
                      <a:cubicBezTo>
                        <a:pt x="3904920" y="2843532"/>
                        <a:pt x="3760456" y="2762572"/>
                        <a:pt x="3693784" y="2692720"/>
                      </a:cubicBezTo>
                      <a:cubicBezTo>
                        <a:pt x="3627112" y="2622872"/>
                        <a:pt x="3635048" y="2468884"/>
                        <a:pt x="3541384" y="2406972"/>
                      </a:cubicBezTo>
                      <a:cubicBezTo>
                        <a:pt x="3447720" y="2345060"/>
                        <a:pt x="3330248" y="2249808"/>
                        <a:pt x="3131808" y="2321244"/>
                      </a:cubicBezTo>
                      <a:cubicBezTo>
                        <a:pt x="2933368" y="2392684"/>
                        <a:pt x="2534912" y="2592708"/>
                        <a:pt x="2350760" y="2835596"/>
                      </a:cubicBezTo>
                      <a:cubicBezTo>
                        <a:pt x="2166608" y="3078484"/>
                        <a:pt x="2058656" y="3476944"/>
                        <a:pt x="2026912" y="3778572"/>
                      </a:cubicBezTo>
                      <a:cubicBezTo>
                        <a:pt x="2009548" y="3943524"/>
                        <a:pt x="2048680" y="4141710"/>
                        <a:pt x="2089008" y="4312372"/>
                      </a:cubicBezTo>
                      <a:lnTo>
                        <a:pt x="2089060" y="4312580"/>
                      </a:lnTo>
                      <a:lnTo>
                        <a:pt x="2047780" y="4305484"/>
                      </a:lnTo>
                      <a:cubicBezTo>
                        <a:pt x="2011564" y="4302116"/>
                        <a:pt x="1979020" y="4302710"/>
                        <a:pt x="1950708" y="4308796"/>
                      </a:cubicBezTo>
                      <a:cubicBezTo>
                        <a:pt x="1724224" y="4357480"/>
                        <a:pt x="1908376" y="4672864"/>
                        <a:pt x="1798308" y="4727896"/>
                      </a:cubicBezTo>
                      <a:cubicBezTo>
                        <a:pt x="1688240" y="4782928"/>
                        <a:pt x="1377092" y="4702496"/>
                        <a:pt x="1290308" y="4638996"/>
                      </a:cubicBezTo>
                      <a:cubicBezTo>
                        <a:pt x="1203524" y="4575496"/>
                        <a:pt x="1326292" y="4414628"/>
                        <a:pt x="1277608" y="4346896"/>
                      </a:cubicBezTo>
                      <a:cubicBezTo>
                        <a:pt x="1228924" y="4279164"/>
                        <a:pt x="1099808" y="4247412"/>
                        <a:pt x="998208" y="4232596"/>
                      </a:cubicBezTo>
                      <a:cubicBezTo>
                        <a:pt x="896608" y="4217780"/>
                        <a:pt x="748440" y="4281280"/>
                        <a:pt x="668008" y="4257996"/>
                      </a:cubicBezTo>
                      <a:cubicBezTo>
                        <a:pt x="587576" y="4234712"/>
                        <a:pt x="670124" y="4139464"/>
                        <a:pt x="515608" y="4092896"/>
                      </a:cubicBezTo>
                      <a:cubicBezTo>
                        <a:pt x="419036" y="4063792"/>
                        <a:pt x="214148" y="4159538"/>
                        <a:pt x="28072" y="4152240"/>
                      </a:cubicBezTo>
                      <a:lnTo>
                        <a:pt x="11464" y="4150582"/>
                      </a:lnTo>
                      <a:lnTo>
                        <a:pt x="7608" y="4130996"/>
                      </a:lnTo>
                      <a:cubicBezTo>
                        <a:pt x="-5092" y="3957428"/>
                        <a:pt x="-15676" y="3821964"/>
                        <a:pt x="96508" y="3673796"/>
                      </a:cubicBezTo>
                      <a:cubicBezTo>
                        <a:pt x="208692" y="3525628"/>
                        <a:pt x="524076" y="3523512"/>
                        <a:pt x="680708" y="3241996"/>
                      </a:cubicBezTo>
                      <a:cubicBezTo>
                        <a:pt x="837340" y="2960480"/>
                        <a:pt x="987624" y="2270446"/>
                        <a:pt x="1036308" y="1984696"/>
                      </a:cubicBezTo>
                      <a:cubicBezTo>
                        <a:pt x="1084992" y="1698946"/>
                        <a:pt x="947408" y="1701064"/>
                        <a:pt x="972808" y="1527496"/>
                      </a:cubicBezTo>
                      <a:cubicBezTo>
                        <a:pt x="998208" y="1353928"/>
                        <a:pt x="1228924" y="1231164"/>
                        <a:pt x="1188708" y="943296"/>
                      </a:cubicBezTo>
                      <a:cubicBezTo>
                        <a:pt x="1173628" y="835346"/>
                        <a:pt x="1132352" y="687510"/>
                        <a:pt x="1076604" y="529926"/>
                      </a:cubicBezTo>
                      <a:lnTo>
                        <a:pt x="1058728" y="482456"/>
                      </a:lnTo>
                      <a:lnTo>
                        <a:pt x="1130156" y="452314"/>
                      </a:lnTo>
                      <a:cubicBezTo>
                        <a:pt x="1304264" y="369218"/>
                        <a:pt x="1493772" y="235273"/>
                        <a:pt x="1582408" y="155898"/>
                      </a:cubicBezTo>
                      <a:lnTo>
                        <a:pt x="1606068" y="130549"/>
                      </a:lnTo>
                      <a:lnTo>
                        <a:pt x="1745328" y="190624"/>
                      </a:lnTo>
                      <a:cubicBezTo>
                        <a:pt x="1933248" y="269801"/>
                        <a:pt x="2121368" y="343223"/>
                        <a:pt x="2207884" y="387673"/>
                      </a:cubicBezTo>
                      <a:cubicBezTo>
                        <a:pt x="2380920" y="476573"/>
                        <a:pt x="2241220" y="473398"/>
                        <a:pt x="2322184" y="492448"/>
                      </a:cubicBezTo>
                      <a:cubicBezTo>
                        <a:pt x="2403144" y="511498"/>
                        <a:pt x="2633332" y="462285"/>
                        <a:pt x="2693656" y="501973"/>
                      </a:cubicBezTo>
                      <a:cubicBezTo>
                        <a:pt x="2753984" y="541661"/>
                        <a:pt x="2630160" y="652786"/>
                        <a:pt x="2684132" y="730573"/>
                      </a:cubicBezTo>
                      <a:cubicBezTo>
                        <a:pt x="2738108" y="808360"/>
                        <a:pt x="2920672" y="970285"/>
                        <a:pt x="3017508" y="968698"/>
                      </a:cubicBezTo>
                      <a:cubicBezTo>
                        <a:pt x="3114344" y="967111"/>
                        <a:pt x="3161972" y="743273"/>
                        <a:pt x="3265160" y="721048"/>
                      </a:cubicBezTo>
                      <a:cubicBezTo>
                        <a:pt x="3368344" y="698823"/>
                        <a:pt x="3539796" y="954410"/>
                        <a:pt x="3636632" y="835348"/>
                      </a:cubicBezTo>
                      <a:cubicBezTo>
                        <a:pt x="3733472" y="716286"/>
                        <a:pt x="3674732" y="84460"/>
                        <a:pt x="3846184" y="6673"/>
                      </a:cubicBezTo>
                      <a:cubicBezTo>
                        <a:pt x="3853552" y="3331"/>
                        <a:pt x="3860964" y="1298"/>
                        <a:pt x="3868444" y="4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8" name="フリーフォーム: 図形 2007">
                  <a:extLst>
                    <a:ext uri="{FF2B5EF4-FFF2-40B4-BE49-F238E27FC236}">
                      <a16:creationId xmlns:a16="http://schemas.microsoft.com/office/drawing/2014/main" id="{21CD457D-8D3F-A653-BAE8-552803021991}"/>
                    </a:ext>
                  </a:extLst>
                </p:cNvPr>
                <p:cNvSpPr/>
                <p:nvPr/>
              </p:nvSpPr>
              <p:spPr>
                <a:xfrm>
                  <a:off x="38312356" y="26272424"/>
                  <a:ext cx="3659289" cy="1891605"/>
                </a:xfrm>
                <a:custGeom>
                  <a:avLst/>
                  <a:gdLst>
                    <a:gd name="connsiteX0" fmla="*/ 1332976 w 3659289"/>
                    <a:gd name="connsiteY0" fmla="*/ 603 h 1891605"/>
                    <a:gd name="connsiteX1" fmla="*/ 1591044 w 3659289"/>
                    <a:gd name="connsiteY1" fmla="*/ 80077 h 1891605"/>
                    <a:gd name="connsiteX2" fmla="*/ 2060944 w 3659289"/>
                    <a:gd name="connsiteY2" fmla="*/ 92777 h 1891605"/>
                    <a:gd name="connsiteX3" fmla="*/ 2327644 w 3659289"/>
                    <a:gd name="connsiteY3" fmla="*/ 295977 h 1891605"/>
                    <a:gd name="connsiteX4" fmla="*/ 2956368 w 3659289"/>
                    <a:gd name="connsiteY4" fmla="*/ 289293 h 1891605"/>
                    <a:gd name="connsiteX5" fmla="*/ 2965496 w 3659289"/>
                    <a:gd name="connsiteY5" fmla="*/ 286241 h 1891605"/>
                    <a:gd name="connsiteX6" fmla="*/ 2975020 w 3659289"/>
                    <a:gd name="connsiteY6" fmla="*/ 289565 h 1891605"/>
                    <a:gd name="connsiteX7" fmla="*/ 3038844 w 3659289"/>
                    <a:gd name="connsiteY7" fmla="*/ 321377 h 1891605"/>
                    <a:gd name="connsiteX8" fmla="*/ 3140444 w 3659289"/>
                    <a:gd name="connsiteY8" fmla="*/ 626177 h 1891605"/>
                    <a:gd name="connsiteX9" fmla="*/ 3277616 w 3659289"/>
                    <a:gd name="connsiteY9" fmla="*/ 695505 h 1891605"/>
                    <a:gd name="connsiteX10" fmla="*/ 3306984 w 3659289"/>
                    <a:gd name="connsiteY10" fmla="*/ 711547 h 1891605"/>
                    <a:gd name="connsiteX11" fmla="*/ 3315724 w 3659289"/>
                    <a:gd name="connsiteY11" fmla="*/ 751363 h 1891605"/>
                    <a:gd name="connsiteX12" fmla="*/ 3445244 w 3659289"/>
                    <a:gd name="connsiteY12" fmla="*/ 1136717 h 1891605"/>
                    <a:gd name="connsiteX13" fmla="*/ 3650984 w 3659289"/>
                    <a:gd name="connsiteY13" fmla="*/ 1654877 h 1891605"/>
                    <a:gd name="connsiteX14" fmla="*/ 3658128 w 3659289"/>
                    <a:gd name="connsiteY14" fmla="*/ 1743341 h 1891605"/>
                    <a:gd name="connsiteX15" fmla="*/ 3651444 w 3659289"/>
                    <a:gd name="connsiteY15" fmla="*/ 1777055 h 1891605"/>
                    <a:gd name="connsiteX16" fmla="*/ 3588596 w 3659289"/>
                    <a:gd name="connsiteY16" fmla="*/ 1757747 h 1891605"/>
                    <a:gd name="connsiteX17" fmla="*/ 3285224 w 3659289"/>
                    <a:gd name="connsiteY17" fmla="*/ 1723457 h 1891605"/>
                    <a:gd name="connsiteX18" fmla="*/ 2789924 w 3659289"/>
                    <a:gd name="connsiteY18" fmla="*/ 1891097 h 1891605"/>
                    <a:gd name="connsiteX19" fmla="*/ 2561324 w 3659289"/>
                    <a:gd name="connsiteY19" fmla="*/ 1776797 h 1891605"/>
                    <a:gd name="connsiteX20" fmla="*/ 2005064 w 3659289"/>
                    <a:gd name="connsiteY20" fmla="*/ 1814897 h 1891605"/>
                    <a:gd name="connsiteX21" fmla="*/ 915404 w 3659289"/>
                    <a:gd name="connsiteY21" fmla="*/ 1403417 h 1891605"/>
                    <a:gd name="connsiteX22" fmla="*/ 684304 w 3659289"/>
                    <a:gd name="connsiteY22" fmla="*/ 1492953 h 1891605"/>
                    <a:gd name="connsiteX23" fmla="*/ 575128 w 3659289"/>
                    <a:gd name="connsiteY23" fmla="*/ 1570373 h 1891605"/>
                    <a:gd name="connsiteX24" fmla="*/ 533672 w 3659289"/>
                    <a:gd name="connsiteY24" fmla="*/ 1556145 h 1891605"/>
                    <a:gd name="connsiteX25" fmla="*/ 84604 w 3659289"/>
                    <a:gd name="connsiteY25" fmla="*/ 1394029 h 1891605"/>
                    <a:gd name="connsiteX26" fmla="*/ 78152 w 3659289"/>
                    <a:gd name="connsiteY26" fmla="*/ 1391689 h 1891605"/>
                    <a:gd name="connsiteX27" fmla="*/ 81020 w 3659289"/>
                    <a:gd name="connsiteY27" fmla="*/ 1389081 h 1891605"/>
                    <a:gd name="connsiteX28" fmla="*/ 105144 w 3659289"/>
                    <a:gd name="connsiteY28" fmla="*/ 1362777 h 1891605"/>
                    <a:gd name="connsiteX29" fmla="*/ 105144 w 3659289"/>
                    <a:gd name="connsiteY29" fmla="*/ 1159577 h 1891605"/>
                    <a:gd name="connsiteX30" fmla="*/ 40652 w 3659289"/>
                    <a:gd name="connsiteY30" fmla="*/ 1091017 h 1891605"/>
                    <a:gd name="connsiteX31" fmla="*/ 0 w 3659289"/>
                    <a:gd name="connsiteY31" fmla="*/ 1057939 h 1891605"/>
                    <a:gd name="connsiteX32" fmla="*/ 58776 w 3659289"/>
                    <a:gd name="connsiteY32" fmla="*/ 1036801 h 1891605"/>
                    <a:gd name="connsiteX33" fmla="*/ 1032244 w 3659289"/>
                    <a:gd name="connsiteY33" fmla="*/ 422977 h 1891605"/>
                    <a:gd name="connsiteX34" fmla="*/ 1260844 w 3659289"/>
                    <a:gd name="connsiteY34" fmla="*/ 16577 h 1891605"/>
                    <a:gd name="connsiteX35" fmla="*/ 1332976 w 3659289"/>
                    <a:gd name="connsiteY35" fmla="*/ 603 h 189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659289" h="1891605">
                      <a:moveTo>
                        <a:pt x="1332976" y="603"/>
                      </a:moveTo>
                      <a:cubicBezTo>
                        <a:pt x="1407688" y="7449"/>
                        <a:pt x="1491028" y="70553"/>
                        <a:pt x="1591044" y="80077"/>
                      </a:cubicBezTo>
                      <a:cubicBezTo>
                        <a:pt x="1724396" y="92777"/>
                        <a:pt x="1938176" y="56793"/>
                        <a:pt x="2060944" y="92777"/>
                      </a:cubicBezTo>
                      <a:cubicBezTo>
                        <a:pt x="2183712" y="128761"/>
                        <a:pt x="2171012" y="266345"/>
                        <a:pt x="2327644" y="295977"/>
                      </a:cubicBezTo>
                      <a:cubicBezTo>
                        <a:pt x="2464696" y="321905"/>
                        <a:pt x="2818908" y="326767"/>
                        <a:pt x="2956368" y="289293"/>
                      </a:cubicBezTo>
                      <a:lnTo>
                        <a:pt x="2965496" y="286241"/>
                      </a:lnTo>
                      <a:lnTo>
                        <a:pt x="2975020" y="289565"/>
                      </a:lnTo>
                      <a:cubicBezTo>
                        <a:pt x="2999356" y="299483"/>
                        <a:pt x="3020852" y="310001"/>
                        <a:pt x="3038844" y="321377"/>
                      </a:cubicBezTo>
                      <a:cubicBezTo>
                        <a:pt x="3182776" y="412393"/>
                        <a:pt x="3081176" y="547861"/>
                        <a:pt x="3140444" y="626177"/>
                      </a:cubicBezTo>
                      <a:cubicBezTo>
                        <a:pt x="3177488" y="675125"/>
                        <a:pt x="3221144" y="670329"/>
                        <a:pt x="3277616" y="695505"/>
                      </a:cubicBezTo>
                      <a:lnTo>
                        <a:pt x="3306984" y="711547"/>
                      </a:lnTo>
                      <a:lnTo>
                        <a:pt x="3315724" y="751363"/>
                      </a:lnTo>
                      <a:cubicBezTo>
                        <a:pt x="3346548" y="866651"/>
                        <a:pt x="3413988" y="1037001"/>
                        <a:pt x="3445244" y="1136717"/>
                      </a:cubicBezTo>
                      <a:cubicBezTo>
                        <a:pt x="3498584" y="1306897"/>
                        <a:pt x="3616692" y="1516447"/>
                        <a:pt x="3650984" y="1654877"/>
                      </a:cubicBezTo>
                      <a:cubicBezTo>
                        <a:pt x="3659556" y="1689485"/>
                        <a:pt x="3660588" y="1717981"/>
                        <a:pt x="3658128" y="1743341"/>
                      </a:cubicBezTo>
                      <a:lnTo>
                        <a:pt x="3651444" y="1777055"/>
                      </a:lnTo>
                      <a:lnTo>
                        <a:pt x="3588596" y="1757747"/>
                      </a:lnTo>
                      <a:cubicBezTo>
                        <a:pt x="3483028" y="1732981"/>
                        <a:pt x="3376664" y="1722187"/>
                        <a:pt x="3285224" y="1723457"/>
                      </a:cubicBezTo>
                      <a:cubicBezTo>
                        <a:pt x="3102344" y="1725997"/>
                        <a:pt x="2910572" y="1882207"/>
                        <a:pt x="2789924" y="1891097"/>
                      </a:cubicBezTo>
                      <a:cubicBezTo>
                        <a:pt x="2669276" y="1899987"/>
                        <a:pt x="2692132" y="1789497"/>
                        <a:pt x="2561324" y="1776797"/>
                      </a:cubicBezTo>
                      <a:cubicBezTo>
                        <a:pt x="2430516" y="1764097"/>
                        <a:pt x="2279384" y="1877127"/>
                        <a:pt x="2005064" y="1814897"/>
                      </a:cubicBezTo>
                      <a:cubicBezTo>
                        <a:pt x="1730744" y="1752667"/>
                        <a:pt x="1211316" y="1370397"/>
                        <a:pt x="915404" y="1403417"/>
                      </a:cubicBezTo>
                      <a:cubicBezTo>
                        <a:pt x="841428" y="1411673"/>
                        <a:pt x="761972" y="1445169"/>
                        <a:pt x="684304" y="1492953"/>
                      </a:cubicBezTo>
                      <a:lnTo>
                        <a:pt x="575128" y="1570373"/>
                      </a:lnTo>
                      <a:lnTo>
                        <a:pt x="533672" y="1556145"/>
                      </a:lnTo>
                      <a:cubicBezTo>
                        <a:pt x="407172" y="1512069"/>
                        <a:pt x="226216" y="1445599"/>
                        <a:pt x="84604" y="1394029"/>
                      </a:cubicBezTo>
                      <a:lnTo>
                        <a:pt x="78152" y="1391689"/>
                      </a:lnTo>
                      <a:lnTo>
                        <a:pt x="81020" y="1389081"/>
                      </a:lnTo>
                      <a:cubicBezTo>
                        <a:pt x="90624" y="1379611"/>
                        <a:pt x="98796" y="1370715"/>
                        <a:pt x="105144" y="1362777"/>
                      </a:cubicBezTo>
                      <a:cubicBezTo>
                        <a:pt x="155944" y="1299277"/>
                        <a:pt x="158060" y="1242127"/>
                        <a:pt x="105144" y="1159577"/>
                      </a:cubicBezTo>
                      <a:cubicBezTo>
                        <a:pt x="91916" y="1138939"/>
                        <a:pt x="68764" y="1115657"/>
                        <a:pt x="40652" y="1091017"/>
                      </a:cubicBezTo>
                      <a:lnTo>
                        <a:pt x="0" y="1057939"/>
                      </a:lnTo>
                      <a:lnTo>
                        <a:pt x="58776" y="1036801"/>
                      </a:lnTo>
                      <a:cubicBezTo>
                        <a:pt x="403876" y="899789"/>
                        <a:pt x="839628" y="569159"/>
                        <a:pt x="1032244" y="422977"/>
                      </a:cubicBezTo>
                      <a:cubicBezTo>
                        <a:pt x="1269312" y="243061"/>
                        <a:pt x="1167712" y="73727"/>
                        <a:pt x="1260844" y="16577"/>
                      </a:cubicBezTo>
                      <a:cubicBezTo>
                        <a:pt x="1284128" y="2289"/>
                        <a:pt x="1308072" y="-1679"/>
                        <a:pt x="1332976" y="60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9" name="フリーフォーム: 図形 2008">
                  <a:extLst>
                    <a:ext uri="{FF2B5EF4-FFF2-40B4-BE49-F238E27FC236}">
                      <a16:creationId xmlns:a16="http://schemas.microsoft.com/office/drawing/2014/main" id="{002506C5-4BB5-DED7-49AB-1E3838277651}"/>
                    </a:ext>
                  </a:extLst>
                </p:cNvPr>
                <p:cNvSpPr/>
                <p:nvPr/>
              </p:nvSpPr>
              <p:spPr>
                <a:xfrm>
                  <a:off x="40264920" y="22915218"/>
                  <a:ext cx="2851630" cy="3695578"/>
                </a:xfrm>
                <a:custGeom>
                  <a:avLst/>
                  <a:gdLst>
                    <a:gd name="connsiteX0" fmla="*/ 1782624 w 2851630"/>
                    <a:gd name="connsiteY0" fmla="*/ 182 h 3695578"/>
                    <a:gd name="connsiteX1" fmla="*/ 1860980 w 2851630"/>
                    <a:gd name="connsiteY1" fmla="*/ 8282 h 3695578"/>
                    <a:gd name="connsiteX2" fmla="*/ 2775380 w 2851630"/>
                    <a:gd name="connsiteY2" fmla="*/ 490882 h 3695578"/>
                    <a:gd name="connsiteX3" fmla="*/ 2775380 w 2851630"/>
                    <a:gd name="connsiteY3" fmla="*/ 1202082 h 3695578"/>
                    <a:gd name="connsiteX4" fmla="*/ 2851580 w 2851630"/>
                    <a:gd name="connsiteY4" fmla="*/ 1608482 h 3695578"/>
                    <a:gd name="connsiteX5" fmla="*/ 2762680 w 2851630"/>
                    <a:gd name="connsiteY5" fmla="*/ 1760882 h 3695578"/>
                    <a:gd name="connsiteX6" fmla="*/ 2800780 w 2851630"/>
                    <a:gd name="connsiteY6" fmla="*/ 2014882 h 3695578"/>
                    <a:gd name="connsiteX7" fmla="*/ 2572180 w 2851630"/>
                    <a:gd name="connsiteY7" fmla="*/ 2840382 h 3695578"/>
                    <a:gd name="connsiteX8" fmla="*/ 2280080 w 2851630"/>
                    <a:gd name="connsiteY8" fmla="*/ 2840382 h 3695578"/>
                    <a:gd name="connsiteX9" fmla="*/ 1556180 w 2851630"/>
                    <a:gd name="connsiteY9" fmla="*/ 3094382 h 3695578"/>
                    <a:gd name="connsiteX10" fmla="*/ 1429180 w 2851630"/>
                    <a:gd name="connsiteY10" fmla="*/ 3526182 h 3695578"/>
                    <a:gd name="connsiteX11" fmla="*/ 1187880 w 2851630"/>
                    <a:gd name="connsiteY11" fmla="*/ 3656060 h 3695578"/>
                    <a:gd name="connsiteX12" fmla="*/ 1106696 w 2851630"/>
                    <a:gd name="connsiteY12" fmla="*/ 3695578 h 3695578"/>
                    <a:gd name="connsiteX13" fmla="*/ 1086280 w 2851630"/>
                    <a:gd name="connsiteY13" fmla="*/ 3678582 h 3695578"/>
                    <a:gd name="connsiteX14" fmla="*/ 1022456 w 2851630"/>
                    <a:gd name="connsiteY14" fmla="*/ 3646770 h 3695578"/>
                    <a:gd name="connsiteX15" fmla="*/ 1012932 w 2851630"/>
                    <a:gd name="connsiteY15" fmla="*/ 3643446 h 3695578"/>
                    <a:gd name="connsiteX16" fmla="*/ 1029784 w 2851630"/>
                    <a:gd name="connsiteY16" fmla="*/ 3637810 h 3695578"/>
                    <a:gd name="connsiteX17" fmla="*/ 1048180 w 2851630"/>
                    <a:gd name="connsiteY17" fmla="*/ 3627782 h 3695578"/>
                    <a:gd name="connsiteX18" fmla="*/ 832280 w 2851630"/>
                    <a:gd name="connsiteY18" fmla="*/ 3310282 h 3695578"/>
                    <a:gd name="connsiteX19" fmla="*/ 349680 w 2851630"/>
                    <a:gd name="connsiteY19" fmla="*/ 3272182 h 3695578"/>
                    <a:gd name="connsiteX20" fmla="*/ 95680 w 2851630"/>
                    <a:gd name="connsiteY20" fmla="*/ 2954682 h 3695578"/>
                    <a:gd name="connsiteX21" fmla="*/ 425880 w 2851630"/>
                    <a:gd name="connsiteY21" fmla="*/ 2167282 h 3695578"/>
                    <a:gd name="connsiteX22" fmla="*/ 6780 w 2851630"/>
                    <a:gd name="connsiteY22" fmla="*/ 1951382 h 3695578"/>
                    <a:gd name="connsiteX23" fmla="*/ 159180 w 2851630"/>
                    <a:gd name="connsiteY23" fmla="*/ 1163982 h 3695578"/>
                    <a:gd name="connsiteX24" fmla="*/ 57580 w 2851630"/>
                    <a:gd name="connsiteY24" fmla="*/ 1100482 h 3695578"/>
                    <a:gd name="connsiteX25" fmla="*/ 121080 w 2851630"/>
                    <a:gd name="connsiteY25" fmla="*/ 897282 h 3695578"/>
                    <a:gd name="connsiteX26" fmla="*/ 91876 w 2851630"/>
                    <a:gd name="connsiteY26" fmla="*/ 879102 h 3695578"/>
                    <a:gd name="connsiteX27" fmla="*/ 75452 w 2851630"/>
                    <a:gd name="connsiteY27" fmla="*/ 873494 h 3695578"/>
                    <a:gd name="connsiteX28" fmla="*/ 86464 w 2851630"/>
                    <a:gd name="connsiteY28" fmla="*/ 864850 h 3695578"/>
                    <a:gd name="connsiteX29" fmla="*/ 578280 w 2851630"/>
                    <a:gd name="connsiteY29" fmla="*/ 579782 h 3695578"/>
                    <a:gd name="connsiteX30" fmla="*/ 1479980 w 2851630"/>
                    <a:gd name="connsiteY30" fmla="*/ 173382 h 3695578"/>
                    <a:gd name="connsiteX31" fmla="*/ 1782624 w 2851630"/>
                    <a:gd name="connsiteY31" fmla="*/ 182 h 3695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851630" h="3695578">
                      <a:moveTo>
                        <a:pt x="1782624" y="182"/>
                      </a:moveTo>
                      <a:cubicBezTo>
                        <a:pt x="1807800" y="-714"/>
                        <a:pt x="1833992" y="1668"/>
                        <a:pt x="1860980" y="8282"/>
                      </a:cubicBezTo>
                      <a:cubicBezTo>
                        <a:pt x="2076880" y="61198"/>
                        <a:pt x="2622980" y="291916"/>
                        <a:pt x="2775380" y="490882"/>
                      </a:cubicBezTo>
                      <a:cubicBezTo>
                        <a:pt x="2927780" y="689848"/>
                        <a:pt x="2762680" y="1015814"/>
                        <a:pt x="2775380" y="1202082"/>
                      </a:cubicBezTo>
                      <a:cubicBezTo>
                        <a:pt x="2788080" y="1388350"/>
                        <a:pt x="2853696" y="1515350"/>
                        <a:pt x="2851580" y="1608482"/>
                      </a:cubicBezTo>
                      <a:cubicBezTo>
                        <a:pt x="2849464" y="1701614"/>
                        <a:pt x="2771148" y="1693150"/>
                        <a:pt x="2762680" y="1760882"/>
                      </a:cubicBezTo>
                      <a:cubicBezTo>
                        <a:pt x="2754212" y="1828614"/>
                        <a:pt x="2832528" y="1834966"/>
                        <a:pt x="2800780" y="2014882"/>
                      </a:cubicBezTo>
                      <a:cubicBezTo>
                        <a:pt x="2769032" y="2194798"/>
                        <a:pt x="2658964" y="2702798"/>
                        <a:pt x="2572180" y="2840382"/>
                      </a:cubicBezTo>
                      <a:cubicBezTo>
                        <a:pt x="2485396" y="2977966"/>
                        <a:pt x="2449412" y="2798050"/>
                        <a:pt x="2280080" y="2840382"/>
                      </a:cubicBezTo>
                      <a:cubicBezTo>
                        <a:pt x="2110748" y="2882714"/>
                        <a:pt x="1697996" y="2980082"/>
                        <a:pt x="1556180" y="3094382"/>
                      </a:cubicBezTo>
                      <a:cubicBezTo>
                        <a:pt x="1414364" y="3208682"/>
                        <a:pt x="1655664" y="3405532"/>
                        <a:pt x="1429180" y="3526182"/>
                      </a:cubicBezTo>
                      <a:cubicBezTo>
                        <a:pt x="1372560" y="3556344"/>
                        <a:pt x="1288024" y="3604498"/>
                        <a:pt x="1187880" y="3656060"/>
                      </a:cubicBezTo>
                      <a:lnTo>
                        <a:pt x="1106696" y="3695578"/>
                      </a:lnTo>
                      <a:lnTo>
                        <a:pt x="1086280" y="3678582"/>
                      </a:lnTo>
                      <a:cubicBezTo>
                        <a:pt x="1068288" y="3667206"/>
                        <a:pt x="1046792" y="3656688"/>
                        <a:pt x="1022456" y="3646770"/>
                      </a:cubicBezTo>
                      <a:lnTo>
                        <a:pt x="1012932" y="3643446"/>
                      </a:lnTo>
                      <a:lnTo>
                        <a:pt x="1029784" y="3637810"/>
                      </a:lnTo>
                      <a:cubicBezTo>
                        <a:pt x="1037232" y="3634694"/>
                        <a:pt x="1043416" y="3631354"/>
                        <a:pt x="1048180" y="3627782"/>
                      </a:cubicBezTo>
                      <a:cubicBezTo>
                        <a:pt x="1124380" y="3570632"/>
                        <a:pt x="948696" y="3369550"/>
                        <a:pt x="832280" y="3310282"/>
                      </a:cubicBezTo>
                      <a:cubicBezTo>
                        <a:pt x="715864" y="3251014"/>
                        <a:pt x="472448" y="3331450"/>
                        <a:pt x="349680" y="3272182"/>
                      </a:cubicBezTo>
                      <a:cubicBezTo>
                        <a:pt x="226912" y="3212914"/>
                        <a:pt x="82980" y="3138832"/>
                        <a:pt x="95680" y="2954682"/>
                      </a:cubicBezTo>
                      <a:cubicBezTo>
                        <a:pt x="108380" y="2770532"/>
                        <a:pt x="440696" y="2334498"/>
                        <a:pt x="425880" y="2167282"/>
                      </a:cubicBezTo>
                      <a:cubicBezTo>
                        <a:pt x="411064" y="2000066"/>
                        <a:pt x="51232" y="2118598"/>
                        <a:pt x="6780" y="1951382"/>
                      </a:cubicBezTo>
                      <a:cubicBezTo>
                        <a:pt x="-37672" y="1784166"/>
                        <a:pt x="150712" y="1305798"/>
                        <a:pt x="159180" y="1163982"/>
                      </a:cubicBezTo>
                      <a:cubicBezTo>
                        <a:pt x="167648" y="1022166"/>
                        <a:pt x="63928" y="1144932"/>
                        <a:pt x="57580" y="1100482"/>
                      </a:cubicBezTo>
                      <a:cubicBezTo>
                        <a:pt x="51232" y="1056032"/>
                        <a:pt x="188812" y="960782"/>
                        <a:pt x="121080" y="897282"/>
                      </a:cubicBezTo>
                      <a:cubicBezTo>
                        <a:pt x="113672" y="890336"/>
                        <a:pt x="103784" y="884380"/>
                        <a:pt x="91876" y="879102"/>
                      </a:cubicBezTo>
                      <a:lnTo>
                        <a:pt x="75452" y="873494"/>
                      </a:lnTo>
                      <a:lnTo>
                        <a:pt x="86464" y="864850"/>
                      </a:lnTo>
                      <a:cubicBezTo>
                        <a:pt x="236968" y="756392"/>
                        <a:pt x="407624" y="676354"/>
                        <a:pt x="578280" y="579782"/>
                      </a:cubicBezTo>
                      <a:cubicBezTo>
                        <a:pt x="851328" y="425266"/>
                        <a:pt x="1266196" y="268632"/>
                        <a:pt x="1479980" y="173382"/>
                      </a:cubicBezTo>
                      <a:cubicBezTo>
                        <a:pt x="1479980" y="173382"/>
                        <a:pt x="1606384" y="6464"/>
                        <a:pt x="1782624" y="18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0" name="フリーフォーム: 図形 2009">
                  <a:extLst>
                    <a:ext uri="{FF2B5EF4-FFF2-40B4-BE49-F238E27FC236}">
                      <a16:creationId xmlns:a16="http://schemas.microsoft.com/office/drawing/2014/main" id="{F3C5975F-0B16-4F5C-28D5-5FF91615138A}"/>
                    </a:ext>
                  </a:extLst>
                </p:cNvPr>
                <p:cNvSpPr/>
                <p:nvPr/>
              </p:nvSpPr>
              <p:spPr>
                <a:xfrm>
                  <a:off x="41371616" y="23704304"/>
                  <a:ext cx="3570256" cy="4530730"/>
                </a:xfrm>
                <a:custGeom>
                  <a:avLst/>
                  <a:gdLst>
                    <a:gd name="connsiteX0" fmla="*/ 1728272 w 3570256"/>
                    <a:gd name="connsiteY0" fmla="*/ 0 h 4530730"/>
                    <a:gd name="connsiteX1" fmla="*/ 1747340 w 3570256"/>
                    <a:gd name="connsiteY1" fmla="*/ 9126 h 4530730"/>
                    <a:gd name="connsiteX2" fmla="*/ 2379884 w 3570256"/>
                    <a:gd name="connsiteY2" fmla="*/ 590796 h 4530730"/>
                    <a:gd name="connsiteX3" fmla="*/ 2697384 w 3570256"/>
                    <a:gd name="connsiteY3" fmla="*/ 336796 h 4530730"/>
                    <a:gd name="connsiteX4" fmla="*/ 2646584 w 3570256"/>
                    <a:gd name="connsiteY4" fmla="*/ 95496 h 4530730"/>
                    <a:gd name="connsiteX5" fmla="*/ 3230784 w 3570256"/>
                    <a:gd name="connsiteY5" fmla="*/ 298696 h 4530730"/>
                    <a:gd name="connsiteX6" fmla="*/ 3354112 w 3570256"/>
                    <a:gd name="connsiteY6" fmla="*/ 343344 h 4530730"/>
                    <a:gd name="connsiteX7" fmla="*/ 3384732 w 3570256"/>
                    <a:gd name="connsiteY7" fmla="*/ 349788 h 4530730"/>
                    <a:gd name="connsiteX8" fmla="*/ 3297512 w 3570256"/>
                    <a:gd name="connsiteY8" fmla="*/ 481236 h 4530730"/>
                    <a:gd name="connsiteX9" fmla="*/ 3294248 w 3570256"/>
                    <a:gd name="connsiteY9" fmla="*/ 486312 h 4530730"/>
                    <a:gd name="connsiteX10" fmla="*/ 3286864 w 3570256"/>
                    <a:gd name="connsiteY10" fmla="*/ 510052 h 4530730"/>
                    <a:gd name="connsiteX11" fmla="*/ 2814864 w 3570256"/>
                    <a:gd name="connsiteY11" fmla="*/ 1698872 h 4530730"/>
                    <a:gd name="connsiteX12" fmla="*/ 2814864 w 3570256"/>
                    <a:gd name="connsiteY12" fmla="*/ 2146548 h 4530730"/>
                    <a:gd name="connsiteX13" fmla="*/ 2576736 w 3570256"/>
                    <a:gd name="connsiteY13" fmla="*/ 2718048 h 4530730"/>
                    <a:gd name="connsiteX14" fmla="*/ 3119664 w 3570256"/>
                    <a:gd name="connsiteY14" fmla="*/ 3994396 h 4530730"/>
                    <a:gd name="connsiteX15" fmla="*/ 3563728 w 3570256"/>
                    <a:gd name="connsiteY15" fmla="*/ 4500516 h 4530730"/>
                    <a:gd name="connsiteX16" fmla="*/ 3570256 w 3570256"/>
                    <a:gd name="connsiteY16" fmla="*/ 4509914 h 4530730"/>
                    <a:gd name="connsiteX17" fmla="*/ 3531616 w 3570256"/>
                    <a:gd name="connsiteY17" fmla="*/ 4522260 h 4530730"/>
                    <a:gd name="connsiteX18" fmla="*/ 3190144 w 3570256"/>
                    <a:gd name="connsiteY18" fmla="*/ 4436356 h 4530730"/>
                    <a:gd name="connsiteX19" fmla="*/ 2550064 w 3570256"/>
                    <a:gd name="connsiteY19" fmla="*/ 3811516 h 4530730"/>
                    <a:gd name="connsiteX20" fmla="*/ 1704244 w 3570256"/>
                    <a:gd name="connsiteY20" fmla="*/ 4123936 h 4530730"/>
                    <a:gd name="connsiteX21" fmla="*/ 972724 w 3570256"/>
                    <a:gd name="connsiteY21" fmla="*/ 3963916 h 4530730"/>
                    <a:gd name="connsiteX22" fmla="*/ 271684 w 3570256"/>
                    <a:gd name="connsiteY22" fmla="*/ 3201916 h 4530730"/>
                    <a:gd name="connsiteX23" fmla="*/ 256268 w 3570256"/>
                    <a:gd name="connsiteY23" fmla="*/ 3198578 h 4530730"/>
                    <a:gd name="connsiteX24" fmla="*/ 242952 w 3570256"/>
                    <a:gd name="connsiteY24" fmla="*/ 3257920 h 4530730"/>
                    <a:gd name="connsiteX25" fmla="*/ 247724 w 3570256"/>
                    <a:gd name="connsiteY25" fmla="*/ 3279666 h 4530730"/>
                    <a:gd name="connsiteX26" fmla="*/ 218356 w 3570256"/>
                    <a:gd name="connsiteY26" fmla="*/ 3263624 h 4530730"/>
                    <a:gd name="connsiteX27" fmla="*/ 81184 w 3570256"/>
                    <a:gd name="connsiteY27" fmla="*/ 3194296 h 4530730"/>
                    <a:gd name="connsiteX28" fmla="*/ 22844 w 3570256"/>
                    <a:gd name="connsiteY28" fmla="*/ 2925512 h 4530730"/>
                    <a:gd name="connsiteX29" fmla="*/ 0 w 3570256"/>
                    <a:gd name="connsiteY29" fmla="*/ 2906492 h 4530730"/>
                    <a:gd name="connsiteX30" fmla="*/ 81184 w 3570256"/>
                    <a:gd name="connsiteY30" fmla="*/ 2866974 h 4530730"/>
                    <a:gd name="connsiteX31" fmla="*/ 322484 w 3570256"/>
                    <a:gd name="connsiteY31" fmla="*/ 2737096 h 4530730"/>
                    <a:gd name="connsiteX32" fmla="*/ 449484 w 3570256"/>
                    <a:gd name="connsiteY32" fmla="*/ 2305296 h 4530730"/>
                    <a:gd name="connsiteX33" fmla="*/ 1173384 w 3570256"/>
                    <a:gd name="connsiteY33" fmla="*/ 2051296 h 4530730"/>
                    <a:gd name="connsiteX34" fmla="*/ 1465484 w 3570256"/>
                    <a:gd name="connsiteY34" fmla="*/ 2051296 h 4530730"/>
                    <a:gd name="connsiteX35" fmla="*/ 1694084 w 3570256"/>
                    <a:gd name="connsiteY35" fmla="*/ 1225796 h 4530730"/>
                    <a:gd name="connsiteX36" fmla="*/ 1655984 w 3570256"/>
                    <a:gd name="connsiteY36" fmla="*/ 971796 h 4530730"/>
                    <a:gd name="connsiteX37" fmla="*/ 1744884 w 3570256"/>
                    <a:gd name="connsiteY37" fmla="*/ 819396 h 4530730"/>
                    <a:gd name="connsiteX38" fmla="*/ 1668684 w 3570256"/>
                    <a:gd name="connsiteY38" fmla="*/ 412996 h 4530730"/>
                    <a:gd name="connsiteX39" fmla="*/ 1721072 w 3570256"/>
                    <a:gd name="connsiteY39" fmla="*/ 62158 h 4530730"/>
                    <a:gd name="connsiteX40" fmla="*/ 1728272 w 3570256"/>
                    <a:gd name="connsiteY40" fmla="*/ 0 h 453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570256" h="4530730">
                      <a:moveTo>
                        <a:pt x="1728272" y="0"/>
                      </a:moveTo>
                      <a:lnTo>
                        <a:pt x="1747340" y="9126"/>
                      </a:lnTo>
                      <a:cubicBezTo>
                        <a:pt x="1989788" y="144676"/>
                        <a:pt x="2226160" y="537084"/>
                        <a:pt x="2379884" y="590796"/>
                      </a:cubicBezTo>
                      <a:cubicBezTo>
                        <a:pt x="2555568" y="652180"/>
                        <a:pt x="2652936" y="419346"/>
                        <a:pt x="2697384" y="336796"/>
                      </a:cubicBezTo>
                      <a:cubicBezTo>
                        <a:pt x="2741832" y="254246"/>
                        <a:pt x="2557684" y="101846"/>
                        <a:pt x="2646584" y="95496"/>
                      </a:cubicBezTo>
                      <a:cubicBezTo>
                        <a:pt x="2735484" y="89146"/>
                        <a:pt x="3033936" y="188628"/>
                        <a:pt x="3230784" y="298696"/>
                      </a:cubicBezTo>
                      <a:cubicBezTo>
                        <a:pt x="3279996" y="326212"/>
                        <a:pt x="3318360" y="336002"/>
                        <a:pt x="3354112" y="343344"/>
                      </a:cubicBezTo>
                      <a:lnTo>
                        <a:pt x="3384732" y="349788"/>
                      </a:lnTo>
                      <a:lnTo>
                        <a:pt x="3297512" y="481236"/>
                      </a:lnTo>
                      <a:lnTo>
                        <a:pt x="3294248" y="486312"/>
                      </a:lnTo>
                      <a:lnTo>
                        <a:pt x="3286864" y="510052"/>
                      </a:lnTo>
                      <a:cubicBezTo>
                        <a:pt x="3180880" y="827932"/>
                        <a:pt x="2888488" y="1443284"/>
                        <a:pt x="2814864" y="1698872"/>
                      </a:cubicBezTo>
                      <a:cubicBezTo>
                        <a:pt x="2730728" y="1990972"/>
                        <a:pt x="2854552" y="1976684"/>
                        <a:pt x="2814864" y="2146548"/>
                      </a:cubicBezTo>
                      <a:cubicBezTo>
                        <a:pt x="2775176" y="2316408"/>
                        <a:pt x="2525936" y="2410072"/>
                        <a:pt x="2576736" y="2718048"/>
                      </a:cubicBezTo>
                      <a:cubicBezTo>
                        <a:pt x="2627536" y="3026020"/>
                        <a:pt x="2949800" y="3689596"/>
                        <a:pt x="3119664" y="3994396"/>
                      </a:cubicBezTo>
                      <a:cubicBezTo>
                        <a:pt x="3268288" y="4261096"/>
                        <a:pt x="3471616" y="4390452"/>
                        <a:pt x="3563728" y="4500516"/>
                      </a:cubicBezTo>
                      <a:lnTo>
                        <a:pt x="3570256" y="4509914"/>
                      </a:lnTo>
                      <a:lnTo>
                        <a:pt x="3531616" y="4522260"/>
                      </a:lnTo>
                      <a:cubicBezTo>
                        <a:pt x="3430652" y="4546132"/>
                        <a:pt x="3325400" y="4520176"/>
                        <a:pt x="3190144" y="4436356"/>
                      </a:cubicBezTo>
                      <a:cubicBezTo>
                        <a:pt x="3009804" y="4324596"/>
                        <a:pt x="2797712" y="3863586"/>
                        <a:pt x="2550064" y="3811516"/>
                      </a:cubicBezTo>
                      <a:cubicBezTo>
                        <a:pt x="2302416" y="3759446"/>
                        <a:pt x="1967136" y="4098536"/>
                        <a:pt x="1704244" y="4123936"/>
                      </a:cubicBezTo>
                      <a:cubicBezTo>
                        <a:pt x="1441352" y="4149336"/>
                        <a:pt x="1211484" y="4117586"/>
                        <a:pt x="972724" y="3963916"/>
                      </a:cubicBezTo>
                      <a:cubicBezTo>
                        <a:pt x="733964" y="3810246"/>
                        <a:pt x="369472" y="3245096"/>
                        <a:pt x="271684" y="3201916"/>
                      </a:cubicBezTo>
                      <a:cubicBezTo>
                        <a:pt x="265572" y="3199218"/>
                        <a:pt x="260464" y="3198156"/>
                        <a:pt x="256268" y="3198578"/>
                      </a:cubicBezTo>
                      <a:cubicBezTo>
                        <a:pt x="240532" y="3200164"/>
                        <a:pt x="237648" y="3222626"/>
                        <a:pt x="242952" y="3257920"/>
                      </a:cubicBezTo>
                      <a:lnTo>
                        <a:pt x="247724" y="3279666"/>
                      </a:lnTo>
                      <a:lnTo>
                        <a:pt x="218356" y="3263624"/>
                      </a:lnTo>
                      <a:cubicBezTo>
                        <a:pt x="161884" y="3238448"/>
                        <a:pt x="118228" y="3243244"/>
                        <a:pt x="81184" y="3194296"/>
                      </a:cubicBezTo>
                      <a:cubicBezTo>
                        <a:pt x="29324" y="3125770"/>
                        <a:pt x="100628" y="3013486"/>
                        <a:pt x="22844" y="2925512"/>
                      </a:cubicBezTo>
                      <a:lnTo>
                        <a:pt x="0" y="2906492"/>
                      </a:lnTo>
                      <a:lnTo>
                        <a:pt x="81184" y="2866974"/>
                      </a:lnTo>
                      <a:cubicBezTo>
                        <a:pt x="181328" y="2815412"/>
                        <a:pt x="265864" y="2767258"/>
                        <a:pt x="322484" y="2737096"/>
                      </a:cubicBezTo>
                      <a:cubicBezTo>
                        <a:pt x="548968" y="2616446"/>
                        <a:pt x="307668" y="2419596"/>
                        <a:pt x="449484" y="2305296"/>
                      </a:cubicBezTo>
                      <a:cubicBezTo>
                        <a:pt x="591300" y="2190996"/>
                        <a:pt x="1004052" y="2093628"/>
                        <a:pt x="1173384" y="2051296"/>
                      </a:cubicBezTo>
                      <a:cubicBezTo>
                        <a:pt x="1342716" y="2008964"/>
                        <a:pt x="1378700" y="2188880"/>
                        <a:pt x="1465484" y="2051296"/>
                      </a:cubicBezTo>
                      <a:cubicBezTo>
                        <a:pt x="1552268" y="1913712"/>
                        <a:pt x="1662336" y="1405712"/>
                        <a:pt x="1694084" y="1225796"/>
                      </a:cubicBezTo>
                      <a:cubicBezTo>
                        <a:pt x="1725832" y="1045880"/>
                        <a:pt x="1647516" y="1039528"/>
                        <a:pt x="1655984" y="971796"/>
                      </a:cubicBezTo>
                      <a:cubicBezTo>
                        <a:pt x="1664452" y="904064"/>
                        <a:pt x="1742768" y="912528"/>
                        <a:pt x="1744884" y="819396"/>
                      </a:cubicBezTo>
                      <a:cubicBezTo>
                        <a:pt x="1747000" y="726264"/>
                        <a:pt x="1681384" y="599264"/>
                        <a:pt x="1668684" y="412996"/>
                      </a:cubicBezTo>
                      <a:cubicBezTo>
                        <a:pt x="1662336" y="319862"/>
                        <a:pt x="1700432" y="191804"/>
                        <a:pt x="1721072" y="62158"/>
                      </a:cubicBezTo>
                      <a:lnTo>
                        <a:pt x="17282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1" name="フリーフォーム: 図形 2010">
                  <a:extLst>
                    <a:ext uri="{FF2B5EF4-FFF2-40B4-BE49-F238E27FC236}">
                      <a16:creationId xmlns:a16="http://schemas.microsoft.com/office/drawing/2014/main" id="{F826A464-FFDE-9E44-B7E4-8FDC904837FD}"/>
                    </a:ext>
                  </a:extLst>
                </p:cNvPr>
                <p:cNvSpPr/>
                <p:nvPr/>
              </p:nvSpPr>
              <p:spPr>
                <a:xfrm>
                  <a:off x="39695767" y="19806476"/>
                  <a:ext cx="5708210" cy="4498804"/>
                </a:xfrm>
                <a:custGeom>
                  <a:avLst/>
                  <a:gdLst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5857 w 5708210"/>
                    <a:gd name="connsiteY16" fmla="*/ 3888844 h 4498804"/>
                    <a:gd name="connsiteX17" fmla="*/ 5511457 w 5708210"/>
                    <a:gd name="connsiteY17" fmla="*/ 3866900 h 4498804"/>
                    <a:gd name="connsiteX18" fmla="*/ 5490833 w 5708210"/>
                    <a:gd name="connsiteY18" fmla="*/ 3844100 h 4498804"/>
                    <a:gd name="connsiteX19" fmla="*/ 5379009 w 5708210"/>
                    <a:gd name="connsiteY19" fmla="*/ 3906876 h 4498804"/>
                    <a:gd name="connsiteX20" fmla="*/ 5343881 w 5708210"/>
                    <a:gd name="connsiteY20" fmla="*/ 3936644 h 4498804"/>
                    <a:gd name="connsiteX21" fmla="*/ 5373385 w 5708210"/>
                    <a:gd name="connsiteY21" fmla="*/ 3931456 h 4498804"/>
                    <a:gd name="connsiteX22" fmla="*/ 5264737 w 5708210"/>
                    <a:gd name="connsiteY22" fmla="*/ 4025336 h 4498804"/>
                    <a:gd name="connsiteX23" fmla="*/ 5196737 w 5708210"/>
                    <a:gd name="connsiteY23" fmla="*/ 4073108 h 4498804"/>
                    <a:gd name="connsiteX24" fmla="*/ 5170473 w 5708210"/>
                    <a:gd name="connsiteY24" fmla="*/ 4100496 h 4498804"/>
                    <a:gd name="connsiteX25" fmla="*/ 5074529 w 5708210"/>
                    <a:gd name="connsiteY25" fmla="*/ 4226596 h 4498804"/>
                    <a:gd name="connsiteX26" fmla="*/ 5060581 w 5708210"/>
                    <a:gd name="connsiteY26" fmla="*/ 4247616 h 4498804"/>
                    <a:gd name="connsiteX27" fmla="*/ 5029961 w 5708210"/>
                    <a:gd name="connsiteY27" fmla="*/ 4241172 h 4498804"/>
                    <a:gd name="connsiteX28" fmla="*/ 4906633 w 5708210"/>
                    <a:gd name="connsiteY28" fmla="*/ 4196524 h 4498804"/>
                    <a:gd name="connsiteX29" fmla="*/ 4322433 w 5708210"/>
                    <a:gd name="connsiteY29" fmla="*/ 3993324 h 4498804"/>
                    <a:gd name="connsiteX30" fmla="*/ 4373233 w 5708210"/>
                    <a:gd name="connsiteY30" fmla="*/ 4234624 h 4498804"/>
                    <a:gd name="connsiteX31" fmla="*/ 4055733 w 5708210"/>
                    <a:gd name="connsiteY31" fmla="*/ 4488624 h 4498804"/>
                    <a:gd name="connsiteX32" fmla="*/ 3423189 w 5708210"/>
                    <a:gd name="connsiteY32" fmla="*/ 3906954 h 4498804"/>
                    <a:gd name="connsiteX33" fmla="*/ 3404121 w 5708210"/>
                    <a:gd name="connsiteY33" fmla="*/ 3897828 h 4498804"/>
                    <a:gd name="connsiteX34" fmla="*/ 3408157 w 5708210"/>
                    <a:gd name="connsiteY34" fmla="*/ 3862976 h 4498804"/>
                    <a:gd name="connsiteX35" fmla="*/ 3344533 w 5708210"/>
                    <a:gd name="connsiteY35" fmla="*/ 3599624 h 4498804"/>
                    <a:gd name="connsiteX36" fmla="*/ 2430133 w 5708210"/>
                    <a:gd name="connsiteY36" fmla="*/ 3117024 h 4498804"/>
                    <a:gd name="connsiteX37" fmla="*/ 2049133 w 5708210"/>
                    <a:gd name="connsiteY37" fmla="*/ 3282124 h 4498804"/>
                    <a:gd name="connsiteX38" fmla="*/ 1147433 w 5708210"/>
                    <a:gd name="connsiteY38" fmla="*/ 3688524 h 4498804"/>
                    <a:gd name="connsiteX39" fmla="*/ 655617 w 5708210"/>
                    <a:gd name="connsiteY39" fmla="*/ 3973592 h 4498804"/>
                    <a:gd name="connsiteX40" fmla="*/ 644605 w 5708210"/>
                    <a:gd name="connsiteY40" fmla="*/ 3982236 h 4498804"/>
                    <a:gd name="connsiteX41" fmla="*/ 619729 w 5708210"/>
                    <a:gd name="connsiteY41" fmla="*/ 3973744 h 4498804"/>
                    <a:gd name="connsiteX42" fmla="*/ 274209 w 5708210"/>
                    <a:gd name="connsiteY42" fmla="*/ 3871544 h 4498804"/>
                    <a:gd name="connsiteX43" fmla="*/ 220953 w 5708210"/>
                    <a:gd name="connsiteY43" fmla="*/ 3828722 h 4498804"/>
                    <a:gd name="connsiteX44" fmla="*/ 231205 w 5708210"/>
                    <a:gd name="connsiteY44" fmla="*/ 3794852 h 4498804"/>
                    <a:gd name="connsiteX45" fmla="*/ 291089 w 5708210"/>
                    <a:gd name="connsiteY45" fmla="*/ 3009980 h 4498804"/>
                    <a:gd name="connsiteX46" fmla="*/ 805 w 5708210"/>
                    <a:gd name="connsiteY46" fmla="*/ 2821296 h 4498804"/>
                    <a:gd name="connsiteX47" fmla="*/ 204005 w 5708210"/>
                    <a:gd name="connsiteY47" fmla="*/ 2371352 h 4498804"/>
                    <a:gd name="connsiteX48" fmla="*/ 189489 w 5708210"/>
                    <a:gd name="connsiteY48" fmla="*/ 1979468 h 4498804"/>
                    <a:gd name="connsiteX49" fmla="*/ 1278061 w 5708210"/>
                    <a:gd name="connsiteY49" fmla="*/ 1747238 h 4498804"/>
                    <a:gd name="connsiteX50" fmla="*/ 1263545 w 5708210"/>
                    <a:gd name="connsiteY50" fmla="*/ 1166668 h 4498804"/>
                    <a:gd name="connsiteX51" fmla="*/ 1529341 w 5708210"/>
                    <a:gd name="connsiteY51" fmla="*/ 824674 h 4498804"/>
                    <a:gd name="connsiteX52" fmla="*/ 1604197 w 5708210"/>
                    <a:gd name="connsiteY52" fmla="*/ 743654 h 4498804"/>
                    <a:gd name="connsiteX53" fmla="*/ 1671477 w 5708210"/>
                    <a:gd name="connsiteY53" fmla="*/ 724298 h 4498804"/>
                    <a:gd name="connsiteX54" fmla="*/ 2417433 w 5708210"/>
                    <a:gd name="connsiteY54" fmla="*/ 564324 h 4498804"/>
                    <a:gd name="connsiteX55" fmla="*/ 2925433 w 5708210"/>
                    <a:gd name="connsiteY55" fmla="*/ 831024 h 4498804"/>
                    <a:gd name="connsiteX56" fmla="*/ 3522333 w 5708210"/>
                    <a:gd name="connsiteY56" fmla="*/ 627824 h 4498804"/>
                    <a:gd name="connsiteX57" fmla="*/ 3370925 w 5708210"/>
                    <a:gd name="connsiteY57" fmla="*/ 113176 h 4498804"/>
                    <a:gd name="connsiteX58" fmla="*/ 3361089 w 5708210"/>
                    <a:gd name="connsiteY58" fmla="*/ 63210 h 4498804"/>
                    <a:gd name="connsiteX59" fmla="*/ 3377697 w 5708210"/>
                    <a:gd name="connsiteY59" fmla="*/ 64868 h 4498804"/>
                    <a:gd name="connsiteX60" fmla="*/ 3795309 w 5708210"/>
                    <a:gd name="connsiteY60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1457 w 5708210"/>
                    <a:gd name="connsiteY16" fmla="*/ 3866900 h 4498804"/>
                    <a:gd name="connsiteX17" fmla="*/ 5490833 w 5708210"/>
                    <a:gd name="connsiteY17" fmla="*/ 3844100 h 4498804"/>
                    <a:gd name="connsiteX18" fmla="*/ 5379009 w 5708210"/>
                    <a:gd name="connsiteY18" fmla="*/ 3906876 h 4498804"/>
                    <a:gd name="connsiteX19" fmla="*/ 5343881 w 5708210"/>
                    <a:gd name="connsiteY19" fmla="*/ 3936644 h 4498804"/>
                    <a:gd name="connsiteX20" fmla="*/ 5373385 w 5708210"/>
                    <a:gd name="connsiteY20" fmla="*/ 3931456 h 4498804"/>
                    <a:gd name="connsiteX21" fmla="*/ 5264737 w 5708210"/>
                    <a:gd name="connsiteY21" fmla="*/ 4025336 h 4498804"/>
                    <a:gd name="connsiteX22" fmla="*/ 5196737 w 5708210"/>
                    <a:gd name="connsiteY22" fmla="*/ 4073108 h 4498804"/>
                    <a:gd name="connsiteX23" fmla="*/ 5170473 w 5708210"/>
                    <a:gd name="connsiteY23" fmla="*/ 4100496 h 4498804"/>
                    <a:gd name="connsiteX24" fmla="*/ 5074529 w 5708210"/>
                    <a:gd name="connsiteY24" fmla="*/ 4226596 h 4498804"/>
                    <a:gd name="connsiteX25" fmla="*/ 5060581 w 5708210"/>
                    <a:gd name="connsiteY25" fmla="*/ 4247616 h 4498804"/>
                    <a:gd name="connsiteX26" fmla="*/ 5029961 w 5708210"/>
                    <a:gd name="connsiteY26" fmla="*/ 4241172 h 4498804"/>
                    <a:gd name="connsiteX27" fmla="*/ 4906633 w 5708210"/>
                    <a:gd name="connsiteY27" fmla="*/ 4196524 h 4498804"/>
                    <a:gd name="connsiteX28" fmla="*/ 4322433 w 5708210"/>
                    <a:gd name="connsiteY28" fmla="*/ 3993324 h 4498804"/>
                    <a:gd name="connsiteX29" fmla="*/ 4373233 w 5708210"/>
                    <a:gd name="connsiteY29" fmla="*/ 4234624 h 4498804"/>
                    <a:gd name="connsiteX30" fmla="*/ 4055733 w 5708210"/>
                    <a:gd name="connsiteY30" fmla="*/ 4488624 h 4498804"/>
                    <a:gd name="connsiteX31" fmla="*/ 3423189 w 5708210"/>
                    <a:gd name="connsiteY31" fmla="*/ 3906954 h 4498804"/>
                    <a:gd name="connsiteX32" fmla="*/ 3404121 w 5708210"/>
                    <a:gd name="connsiteY32" fmla="*/ 3897828 h 4498804"/>
                    <a:gd name="connsiteX33" fmla="*/ 3408157 w 5708210"/>
                    <a:gd name="connsiteY33" fmla="*/ 3862976 h 4498804"/>
                    <a:gd name="connsiteX34" fmla="*/ 3344533 w 5708210"/>
                    <a:gd name="connsiteY34" fmla="*/ 3599624 h 4498804"/>
                    <a:gd name="connsiteX35" fmla="*/ 2430133 w 5708210"/>
                    <a:gd name="connsiteY35" fmla="*/ 3117024 h 4498804"/>
                    <a:gd name="connsiteX36" fmla="*/ 2049133 w 5708210"/>
                    <a:gd name="connsiteY36" fmla="*/ 3282124 h 4498804"/>
                    <a:gd name="connsiteX37" fmla="*/ 1147433 w 5708210"/>
                    <a:gd name="connsiteY37" fmla="*/ 3688524 h 4498804"/>
                    <a:gd name="connsiteX38" fmla="*/ 655617 w 5708210"/>
                    <a:gd name="connsiteY38" fmla="*/ 3973592 h 4498804"/>
                    <a:gd name="connsiteX39" fmla="*/ 644605 w 5708210"/>
                    <a:gd name="connsiteY39" fmla="*/ 3982236 h 4498804"/>
                    <a:gd name="connsiteX40" fmla="*/ 619729 w 5708210"/>
                    <a:gd name="connsiteY40" fmla="*/ 3973744 h 4498804"/>
                    <a:gd name="connsiteX41" fmla="*/ 274209 w 5708210"/>
                    <a:gd name="connsiteY41" fmla="*/ 3871544 h 4498804"/>
                    <a:gd name="connsiteX42" fmla="*/ 220953 w 5708210"/>
                    <a:gd name="connsiteY42" fmla="*/ 3828722 h 4498804"/>
                    <a:gd name="connsiteX43" fmla="*/ 231205 w 5708210"/>
                    <a:gd name="connsiteY43" fmla="*/ 3794852 h 4498804"/>
                    <a:gd name="connsiteX44" fmla="*/ 291089 w 5708210"/>
                    <a:gd name="connsiteY44" fmla="*/ 3009980 h 4498804"/>
                    <a:gd name="connsiteX45" fmla="*/ 805 w 5708210"/>
                    <a:gd name="connsiteY45" fmla="*/ 2821296 h 4498804"/>
                    <a:gd name="connsiteX46" fmla="*/ 204005 w 5708210"/>
                    <a:gd name="connsiteY46" fmla="*/ 2371352 h 4498804"/>
                    <a:gd name="connsiteX47" fmla="*/ 189489 w 5708210"/>
                    <a:gd name="connsiteY47" fmla="*/ 1979468 h 4498804"/>
                    <a:gd name="connsiteX48" fmla="*/ 1278061 w 5708210"/>
                    <a:gd name="connsiteY48" fmla="*/ 1747238 h 4498804"/>
                    <a:gd name="connsiteX49" fmla="*/ 1263545 w 5708210"/>
                    <a:gd name="connsiteY49" fmla="*/ 1166668 h 4498804"/>
                    <a:gd name="connsiteX50" fmla="*/ 1529341 w 5708210"/>
                    <a:gd name="connsiteY50" fmla="*/ 824674 h 4498804"/>
                    <a:gd name="connsiteX51" fmla="*/ 1604197 w 5708210"/>
                    <a:gd name="connsiteY51" fmla="*/ 743654 h 4498804"/>
                    <a:gd name="connsiteX52" fmla="*/ 1671477 w 5708210"/>
                    <a:gd name="connsiteY52" fmla="*/ 724298 h 4498804"/>
                    <a:gd name="connsiteX53" fmla="*/ 2417433 w 5708210"/>
                    <a:gd name="connsiteY53" fmla="*/ 564324 h 4498804"/>
                    <a:gd name="connsiteX54" fmla="*/ 2925433 w 5708210"/>
                    <a:gd name="connsiteY54" fmla="*/ 831024 h 4498804"/>
                    <a:gd name="connsiteX55" fmla="*/ 3522333 w 5708210"/>
                    <a:gd name="connsiteY55" fmla="*/ 627824 h 4498804"/>
                    <a:gd name="connsiteX56" fmla="*/ 3370925 w 5708210"/>
                    <a:gd name="connsiteY56" fmla="*/ 113176 h 4498804"/>
                    <a:gd name="connsiteX57" fmla="*/ 3361089 w 5708210"/>
                    <a:gd name="connsiteY57" fmla="*/ 63210 h 4498804"/>
                    <a:gd name="connsiteX58" fmla="*/ 3377697 w 5708210"/>
                    <a:gd name="connsiteY58" fmla="*/ 64868 h 4498804"/>
                    <a:gd name="connsiteX59" fmla="*/ 3795309 w 5708210"/>
                    <a:gd name="connsiteY59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43881 w 5708210"/>
                    <a:gd name="connsiteY18" fmla="*/ 3936644 h 4498804"/>
                    <a:gd name="connsiteX19" fmla="*/ 5373385 w 5708210"/>
                    <a:gd name="connsiteY19" fmla="*/ 3931456 h 4498804"/>
                    <a:gd name="connsiteX20" fmla="*/ 5264737 w 5708210"/>
                    <a:gd name="connsiteY20" fmla="*/ 4025336 h 4498804"/>
                    <a:gd name="connsiteX21" fmla="*/ 5196737 w 5708210"/>
                    <a:gd name="connsiteY21" fmla="*/ 4073108 h 4498804"/>
                    <a:gd name="connsiteX22" fmla="*/ 5170473 w 5708210"/>
                    <a:gd name="connsiteY22" fmla="*/ 4100496 h 4498804"/>
                    <a:gd name="connsiteX23" fmla="*/ 5074529 w 5708210"/>
                    <a:gd name="connsiteY23" fmla="*/ 4226596 h 4498804"/>
                    <a:gd name="connsiteX24" fmla="*/ 5060581 w 5708210"/>
                    <a:gd name="connsiteY24" fmla="*/ 4247616 h 4498804"/>
                    <a:gd name="connsiteX25" fmla="*/ 5029961 w 5708210"/>
                    <a:gd name="connsiteY25" fmla="*/ 4241172 h 4498804"/>
                    <a:gd name="connsiteX26" fmla="*/ 4906633 w 5708210"/>
                    <a:gd name="connsiteY26" fmla="*/ 4196524 h 4498804"/>
                    <a:gd name="connsiteX27" fmla="*/ 4322433 w 5708210"/>
                    <a:gd name="connsiteY27" fmla="*/ 3993324 h 4498804"/>
                    <a:gd name="connsiteX28" fmla="*/ 4373233 w 5708210"/>
                    <a:gd name="connsiteY28" fmla="*/ 4234624 h 4498804"/>
                    <a:gd name="connsiteX29" fmla="*/ 4055733 w 5708210"/>
                    <a:gd name="connsiteY29" fmla="*/ 4488624 h 4498804"/>
                    <a:gd name="connsiteX30" fmla="*/ 3423189 w 5708210"/>
                    <a:gd name="connsiteY30" fmla="*/ 3906954 h 4498804"/>
                    <a:gd name="connsiteX31" fmla="*/ 3404121 w 5708210"/>
                    <a:gd name="connsiteY31" fmla="*/ 3897828 h 4498804"/>
                    <a:gd name="connsiteX32" fmla="*/ 3408157 w 5708210"/>
                    <a:gd name="connsiteY32" fmla="*/ 3862976 h 4498804"/>
                    <a:gd name="connsiteX33" fmla="*/ 3344533 w 5708210"/>
                    <a:gd name="connsiteY33" fmla="*/ 3599624 h 4498804"/>
                    <a:gd name="connsiteX34" fmla="*/ 2430133 w 5708210"/>
                    <a:gd name="connsiteY34" fmla="*/ 3117024 h 4498804"/>
                    <a:gd name="connsiteX35" fmla="*/ 2049133 w 5708210"/>
                    <a:gd name="connsiteY35" fmla="*/ 3282124 h 4498804"/>
                    <a:gd name="connsiteX36" fmla="*/ 1147433 w 5708210"/>
                    <a:gd name="connsiteY36" fmla="*/ 3688524 h 4498804"/>
                    <a:gd name="connsiteX37" fmla="*/ 655617 w 5708210"/>
                    <a:gd name="connsiteY37" fmla="*/ 3973592 h 4498804"/>
                    <a:gd name="connsiteX38" fmla="*/ 644605 w 5708210"/>
                    <a:gd name="connsiteY38" fmla="*/ 3982236 h 4498804"/>
                    <a:gd name="connsiteX39" fmla="*/ 619729 w 5708210"/>
                    <a:gd name="connsiteY39" fmla="*/ 3973744 h 4498804"/>
                    <a:gd name="connsiteX40" fmla="*/ 274209 w 5708210"/>
                    <a:gd name="connsiteY40" fmla="*/ 3871544 h 4498804"/>
                    <a:gd name="connsiteX41" fmla="*/ 220953 w 5708210"/>
                    <a:gd name="connsiteY41" fmla="*/ 3828722 h 4498804"/>
                    <a:gd name="connsiteX42" fmla="*/ 231205 w 5708210"/>
                    <a:gd name="connsiteY42" fmla="*/ 3794852 h 4498804"/>
                    <a:gd name="connsiteX43" fmla="*/ 291089 w 5708210"/>
                    <a:gd name="connsiteY43" fmla="*/ 3009980 h 4498804"/>
                    <a:gd name="connsiteX44" fmla="*/ 805 w 5708210"/>
                    <a:gd name="connsiteY44" fmla="*/ 2821296 h 4498804"/>
                    <a:gd name="connsiteX45" fmla="*/ 204005 w 5708210"/>
                    <a:gd name="connsiteY45" fmla="*/ 2371352 h 4498804"/>
                    <a:gd name="connsiteX46" fmla="*/ 189489 w 5708210"/>
                    <a:gd name="connsiteY46" fmla="*/ 1979468 h 4498804"/>
                    <a:gd name="connsiteX47" fmla="*/ 1278061 w 5708210"/>
                    <a:gd name="connsiteY47" fmla="*/ 1747238 h 4498804"/>
                    <a:gd name="connsiteX48" fmla="*/ 1263545 w 5708210"/>
                    <a:gd name="connsiteY48" fmla="*/ 1166668 h 4498804"/>
                    <a:gd name="connsiteX49" fmla="*/ 1529341 w 5708210"/>
                    <a:gd name="connsiteY49" fmla="*/ 824674 h 4498804"/>
                    <a:gd name="connsiteX50" fmla="*/ 1604197 w 5708210"/>
                    <a:gd name="connsiteY50" fmla="*/ 743654 h 4498804"/>
                    <a:gd name="connsiteX51" fmla="*/ 1671477 w 5708210"/>
                    <a:gd name="connsiteY51" fmla="*/ 724298 h 4498804"/>
                    <a:gd name="connsiteX52" fmla="*/ 2417433 w 5708210"/>
                    <a:gd name="connsiteY52" fmla="*/ 564324 h 4498804"/>
                    <a:gd name="connsiteX53" fmla="*/ 2925433 w 5708210"/>
                    <a:gd name="connsiteY53" fmla="*/ 831024 h 4498804"/>
                    <a:gd name="connsiteX54" fmla="*/ 3522333 w 5708210"/>
                    <a:gd name="connsiteY54" fmla="*/ 627824 h 4498804"/>
                    <a:gd name="connsiteX55" fmla="*/ 3370925 w 5708210"/>
                    <a:gd name="connsiteY55" fmla="*/ 113176 h 4498804"/>
                    <a:gd name="connsiteX56" fmla="*/ 3361089 w 5708210"/>
                    <a:gd name="connsiteY56" fmla="*/ 63210 h 4498804"/>
                    <a:gd name="connsiteX57" fmla="*/ 3377697 w 5708210"/>
                    <a:gd name="connsiteY57" fmla="*/ 64868 h 4498804"/>
                    <a:gd name="connsiteX58" fmla="*/ 3795309 w 5708210"/>
                    <a:gd name="connsiteY58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73385 w 5708210"/>
                    <a:gd name="connsiteY18" fmla="*/ 3931456 h 4498804"/>
                    <a:gd name="connsiteX19" fmla="*/ 5264737 w 5708210"/>
                    <a:gd name="connsiteY19" fmla="*/ 4025336 h 4498804"/>
                    <a:gd name="connsiteX20" fmla="*/ 5196737 w 5708210"/>
                    <a:gd name="connsiteY20" fmla="*/ 4073108 h 4498804"/>
                    <a:gd name="connsiteX21" fmla="*/ 5170473 w 5708210"/>
                    <a:gd name="connsiteY21" fmla="*/ 4100496 h 4498804"/>
                    <a:gd name="connsiteX22" fmla="*/ 5074529 w 5708210"/>
                    <a:gd name="connsiteY22" fmla="*/ 4226596 h 4498804"/>
                    <a:gd name="connsiteX23" fmla="*/ 5060581 w 5708210"/>
                    <a:gd name="connsiteY23" fmla="*/ 4247616 h 4498804"/>
                    <a:gd name="connsiteX24" fmla="*/ 5029961 w 5708210"/>
                    <a:gd name="connsiteY24" fmla="*/ 4241172 h 4498804"/>
                    <a:gd name="connsiteX25" fmla="*/ 4906633 w 5708210"/>
                    <a:gd name="connsiteY25" fmla="*/ 4196524 h 4498804"/>
                    <a:gd name="connsiteX26" fmla="*/ 4322433 w 5708210"/>
                    <a:gd name="connsiteY26" fmla="*/ 3993324 h 4498804"/>
                    <a:gd name="connsiteX27" fmla="*/ 4373233 w 5708210"/>
                    <a:gd name="connsiteY27" fmla="*/ 4234624 h 4498804"/>
                    <a:gd name="connsiteX28" fmla="*/ 4055733 w 5708210"/>
                    <a:gd name="connsiteY28" fmla="*/ 4488624 h 4498804"/>
                    <a:gd name="connsiteX29" fmla="*/ 3423189 w 5708210"/>
                    <a:gd name="connsiteY29" fmla="*/ 3906954 h 4498804"/>
                    <a:gd name="connsiteX30" fmla="*/ 3404121 w 5708210"/>
                    <a:gd name="connsiteY30" fmla="*/ 3897828 h 4498804"/>
                    <a:gd name="connsiteX31" fmla="*/ 3408157 w 5708210"/>
                    <a:gd name="connsiteY31" fmla="*/ 3862976 h 4498804"/>
                    <a:gd name="connsiteX32" fmla="*/ 3344533 w 5708210"/>
                    <a:gd name="connsiteY32" fmla="*/ 3599624 h 4498804"/>
                    <a:gd name="connsiteX33" fmla="*/ 2430133 w 5708210"/>
                    <a:gd name="connsiteY33" fmla="*/ 3117024 h 4498804"/>
                    <a:gd name="connsiteX34" fmla="*/ 2049133 w 5708210"/>
                    <a:gd name="connsiteY34" fmla="*/ 3282124 h 4498804"/>
                    <a:gd name="connsiteX35" fmla="*/ 1147433 w 5708210"/>
                    <a:gd name="connsiteY35" fmla="*/ 3688524 h 4498804"/>
                    <a:gd name="connsiteX36" fmla="*/ 655617 w 5708210"/>
                    <a:gd name="connsiteY36" fmla="*/ 3973592 h 4498804"/>
                    <a:gd name="connsiteX37" fmla="*/ 644605 w 5708210"/>
                    <a:gd name="connsiteY37" fmla="*/ 3982236 h 4498804"/>
                    <a:gd name="connsiteX38" fmla="*/ 619729 w 5708210"/>
                    <a:gd name="connsiteY38" fmla="*/ 3973744 h 4498804"/>
                    <a:gd name="connsiteX39" fmla="*/ 274209 w 5708210"/>
                    <a:gd name="connsiteY39" fmla="*/ 3871544 h 4498804"/>
                    <a:gd name="connsiteX40" fmla="*/ 220953 w 5708210"/>
                    <a:gd name="connsiteY40" fmla="*/ 3828722 h 4498804"/>
                    <a:gd name="connsiteX41" fmla="*/ 231205 w 5708210"/>
                    <a:gd name="connsiteY41" fmla="*/ 3794852 h 4498804"/>
                    <a:gd name="connsiteX42" fmla="*/ 291089 w 5708210"/>
                    <a:gd name="connsiteY42" fmla="*/ 3009980 h 4498804"/>
                    <a:gd name="connsiteX43" fmla="*/ 805 w 5708210"/>
                    <a:gd name="connsiteY43" fmla="*/ 2821296 h 4498804"/>
                    <a:gd name="connsiteX44" fmla="*/ 204005 w 5708210"/>
                    <a:gd name="connsiteY44" fmla="*/ 2371352 h 4498804"/>
                    <a:gd name="connsiteX45" fmla="*/ 189489 w 5708210"/>
                    <a:gd name="connsiteY45" fmla="*/ 1979468 h 4498804"/>
                    <a:gd name="connsiteX46" fmla="*/ 1278061 w 5708210"/>
                    <a:gd name="connsiteY46" fmla="*/ 1747238 h 4498804"/>
                    <a:gd name="connsiteX47" fmla="*/ 1263545 w 5708210"/>
                    <a:gd name="connsiteY47" fmla="*/ 1166668 h 4498804"/>
                    <a:gd name="connsiteX48" fmla="*/ 1529341 w 5708210"/>
                    <a:gd name="connsiteY48" fmla="*/ 824674 h 4498804"/>
                    <a:gd name="connsiteX49" fmla="*/ 1604197 w 5708210"/>
                    <a:gd name="connsiteY49" fmla="*/ 743654 h 4498804"/>
                    <a:gd name="connsiteX50" fmla="*/ 1671477 w 5708210"/>
                    <a:gd name="connsiteY50" fmla="*/ 724298 h 4498804"/>
                    <a:gd name="connsiteX51" fmla="*/ 2417433 w 5708210"/>
                    <a:gd name="connsiteY51" fmla="*/ 564324 h 4498804"/>
                    <a:gd name="connsiteX52" fmla="*/ 2925433 w 5708210"/>
                    <a:gd name="connsiteY52" fmla="*/ 831024 h 4498804"/>
                    <a:gd name="connsiteX53" fmla="*/ 3522333 w 5708210"/>
                    <a:gd name="connsiteY53" fmla="*/ 627824 h 4498804"/>
                    <a:gd name="connsiteX54" fmla="*/ 3370925 w 5708210"/>
                    <a:gd name="connsiteY54" fmla="*/ 113176 h 4498804"/>
                    <a:gd name="connsiteX55" fmla="*/ 3361089 w 5708210"/>
                    <a:gd name="connsiteY55" fmla="*/ 63210 h 4498804"/>
                    <a:gd name="connsiteX56" fmla="*/ 3377697 w 5708210"/>
                    <a:gd name="connsiteY56" fmla="*/ 64868 h 4498804"/>
                    <a:gd name="connsiteX57" fmla="*/ 3795309 w 5708210"/>
                    <a:gd name="connsiteY57" fmla="*/ 1220 h 4498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5708210" h="4498804">
                      <a:moveTo>
                        <a:pt x="3795309" y="1220"/>
                      </a:moveTo>
                      <a:cubicBezTo>
                        <a:pt x="3822273" y="-1124"/>
                        <a:pt x="3845917" y="-296"/>
                        <a:pt x="3865233" y="5524"/>
                      </a:cubicBezTo>
                      <a:cubicBezTo>
                        <a:pt x="4019749" y="52092"/>
                        <a:pt x="3937201" y="147340"/>
                        <a:pt x="4017633" y="170624"/>
                      </a:cubicBezTo>
                      <a:cubicBezTo>
                        <a:pt x="4098065" y="193908"/>
                        <a:pt x="4246233" y="130408"/>
                        <a:pt x="4347833" y="145224"/>
                      </a:cubicBezTo>
                      <a:cubicBezTo>
                        <a:pt x="4449433" y="160040"/>
                        <a:pt x="4578549" y="191792"/>
                        <a:pt x="4627233" y="259524"/>
                      </a:cubicBezTo>
                      <a:cubicBezTo>
                        <a:pt x="4675917" y="327256"/>
                        <a:pt x="4553149" y="488124"/>
                        <a:pt x="4639933" y="551624"/>
                      </a:cubicBezTo>
                      <a:cubicBezTo>
                        <a:pt x="4726717" y="615124"/>
                        <a:pt x="5037865" y="695556"/>
                        <a:pt x="5147933" y="640524"/>
                      </a:cubicBezTo>
                      <a:cubicBezTo>
                        <a:pt x="5258001" y="585492"/>
                        <a:pt x="5073849" y="270108"/>
                        <a:pt x="5300333" y="221424"/>
                      </a:cubicBezTo>
                      <a:cubicBezTo>
                        <a:pt x="5328645" y="215338"/>
                        <a:pt x="5361189" y="214744"/>
                        <a:pt x="5397405" y="218112"/>
                      </a:cubicBezTo>
                      <a:lnTo>
                        <a:pt x="5438685" y="225208"/>
                      </a:lnTo>
                      <a:lnTo>
                        <a:pt x="5462533" y="323608"/>
                      </a:lnTo>
                      <a:cubicBezTo>
                        <a:pt x="5477969" y="386498"/>
                        <a:pt x="5491829" y="443040"/>
                        <a:pt x="5500569" y="489344"/>
                      </a:cubicBezTo>
                      <a:lnTo>
                        <a:pt x="5504633" y="519244"/>
                      </a:lnTo>
                      <a:lnTo>
                        <a:pt x="5569201" y="664916"/>
                      </a:lnTo>
                      <a:cubicBezTo>
                        <a:pt x="5921049" y="1635936"/>
                        <a:pt x="5491825" y="3221208"/>
                        <a:pt x="5509881" y="3739324"/>
                      </a:cubicBezTo>
                      <a:cubicBezTo>
                        <a:pt x="5511177" y="3776332"/>
                        <a:pt x="5512409" y="3808932"/>
                        <a:pt x="5513577" y="3837544"/>
                      </a:cubicBezTo>
                      <a:lnTo>
                        <a:pt x="5490833" y="3844100"/>
                      </a:lnTo>
                      <a:cubicBezTo>
                        <a:pt x="5453425" y="3884084"/>
                        <a:pt x="5530257" y="3781544"/>
                        <a:pt x="5379009" y="3906876"/>
                      </a:cubicBezTo>
                      <a:lnTo>
                        <a:pt x="5373385" y="3931456"/>
                      </a:lnTo>
                      <a:cubicBezTo>
                        <a:pt x="5421313" y="3927560"/>
                        <a:pt x="5354817" y="3966020"/>
                        <a:pt x="5264737" y="4025336"/>
                      </a:cubicBezTo>
                      <a:lnTo>
                        <a:pt x="5196737" y="4073108"/>
                      </a:lnTo>
                      <a:lnTo>
                        <a:pt x="5170473" y="4100496"/>
                      </a:lnTo>
                      <a:cubicBezTo>
                        <a:pt x="5138885" y="4137342"/>
                        <a:pt x="5107141" y="4179772"/>
                        <a:pt x="5074529" y="4226596"/>
                      </a:cubicBezTo>
                      <a:lnTo>
                        <a:pt x="5060581" y="4247616"/>
                      </a:lnTo>
                      <a:lnTo>
                        <a:pt x="5029961" y="4241172"/>
                      </a:lnTo>
                      <a:cubicBezTo>
                        <a:pt x="4994209" y="4233830"/>
                        <a:pt x="4955845" y="4224040"/>
                        <a:pt x="4906633" y="4196524"/>
                      </a:cubicBezTo>
                      <a:cubicBezTo>
                        <a:pt x="4709785" y="4086456"/>
                        <a:pt x="4411333" y="3986974"/>
                        <a:pt x="4322433" y="3993324"/>
                      </a:cubicBezTo>
                      <a:cubicBezTo>
                        <a:pt x="4233533" y="3999674"/>
                        <a:pt x="4417681" y="4152074"/>
                        <a:pt x="4373233" y="4234624"/>
                      </a:cubicBezTo>
                      <a:cubicBezTo>
                        <a:pt x="4328785" y="4317174"/>
                        <a:pt x="4231417" y="4550008"/>
                        <a:pt x="4055733" y="4488624"/>
                      </a:cubicBezTo>
                      <a:cubicBezTo>
                        <a:pt x="3902009" y="4434912"/>
                        <a:pt x="3665637" y="4042504"/>
                        <a:pt x="3423189" y="3906954"/>
                      </a:cubicBezTo>
                      <a:lnTo>
                        <a:pt x="3404121" y="3897828"/>
                      </a:lnTo>
                      <a:lnTo>
                        <a:pt x="3408157" y="3862976"/>
                      </a:lnTo>
                      <a:cubicBezTo>
                        <a:pt x="3414185" y="3766708"/>
                        <a:pt x="3401681" y="3674236"/>
                        <a:pt x="3344533" y="3599624"/>
                      </a:cubicBezTo>
                      <a:cubicBezTo>
                        <a:pt x="3192133" y="3400658"/>
                        <a:pt x="2646033" y="3169940"/>
                        <a:pt x="2430133" y="3117024"/>
                      </a:cubicBezTo>
                      <a:cubicBezTo>
                        <a:pt x="2214233" y="3064108"/>
                        <a:pt x="2049133" y="3282124"/>
                        <a:pt x="2049133" y="3282124"/>
                      </a:cubicBezTo>
                      <a:cubicBezTo>
                        <a:pt x="1835349" y="3377374"/>
                        <a:pt x="1420481" y="3534008"/>
                        <a:pt x="1147433" y="3688524"/>
                      </a:cubicBezTo>
                      <a:cubicBezTo>
                        <a:pt x="976777" y="3785096"/>
                        <a:pt x="806121" y="3865134"/>
                        <a:pt x="655617" y="3973592"/>
                      </a:cubicBezTo>
                      <a:lnTo>
                        <a:pt x="644605" y="3982236"/>
                      </a:lnTo>
                      <a:lnTo>
                        <a:pt x="619729" y="3973744"/>
                      </a:lnTo>
                      <a:cubicBezTo>
                        <a:pt x="526889" y="3948394"/>
                        <a:pt x="378217" y="3936462"/>
                        <a:pt x="274209" y="3871544"/>
                      </a:cubicBezTo>
                      <a:lnTo>
                        <a:pt x="220953" y="3828722"/>
                      </a:lnTo>
                      <a:lnTo>
                        <a:pt x="231205" y="3794852"/>
                      </a:lnTo>
                      <a:cubicBezTo>
                        <a:pt x="286301" y="3588322"/>
                        <a:pt x="316641" y="3155428"/>
                        <a:pt x="291089" y="3009980"/>
                      </a:cubicBezTo>
                      <a:cubicBezTo>
                        <a:pt x="259641" y="2830972"/>
                        <a:pt x="15317" y="2927732"/>
                        <a:pt x="805" y="2821296"/>
                      </a:cubicBezTo>
                      <a:cubicBezTo>
                        <a:pt x="-13711" y="2714856"/>
                        <a:pt x="172557" y="2511658"/>
                        <a:pt x="204005" y="2371352"/>
                      </a:cubicBezTo>
                      <a:cubicBezTo>
                        <a:pt x="235453" y="2231048"/>
                        <a:pt x="10481" y="2083486"/>
                        <a:pt x="189489" y="1979468"/>
                      </a:cubicBezTo>
                      <a:cubicBezTo>
                        <a:pt x="368501" y="1875448"/>
                        <a:pt x="1099053" y="1882704"/>
                        <a:pt x="1278061" y="1747238"/>
                      </a:cubicBezTo>
                      <a:cubicBezTo>
                        <a:pt x="1457073" y="1611772"/>
                        <a:pt x="1183721" y="1372286"/>
                        <a:pt x="1263545" y="1166668"/>
                      </a:cubicBezTo>
                      <a:cubicBezTo>
                        <a:pt x="1303461" y="1063858"/>
                        <a:pt x="1419577" y="941696"/>
                        <a:pt x="1529341" y="824674"/>
                      </a:cubicBezTo>
                      <a:lnTo>
                        <a:pt x="1604197" y="743654"/>
                      </a:lnTo>
                      <a:lnTo>
                        <a:pt x="1671477" y="724298"/>
                      </a:lnTo>
                      <a:cubicBezTo>
                        <a:pt x="1984465" y="633404"/>
                        <a:pt x="2259345" y="553080"/>
                        <a:pt x="2417433" y="564324"/>
                      </a:cubicBezTo>
                      <a:cubicBezTo>
                        <a:pt x="2923317" y="600308"/>
                        <a:pt x="2741281" y="820440"/>
                        <a:pt x="2925433" y="831024"/>
                      </a:cubicBezTo>
                      <a:cubicBezTo>
                        <a:pt x="3109585" y="841608"/>
                        <a:pt x="3450365" y="759056"/>
                        <a:pt x="3522333" y="627824"/>
                      </a:cubicBezTo>
                      <a:cubicBezTo>
                        <a:pt x="3585305" y="512996"/>
                        <a:pt x="3421393" y="284726"/>
                        <a:pt x="3370925" y="113176"/>
                      </a:cubicBezTo>
                      <a:lnTo>
                        <a:pt x="3361089" y="63210"/>
                      </a:lnTo>
                      <a:lnTo>
                        <a:pt x="3377697" y="64868"/>
                      </a:lnTo>
                      <a:cubicBezTo>
                        <a:pt x="3526557" y="70706"/>
                        <a:pt x="3687457" y="10596"/>
                        <a:pt x="3795309" y="122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" name="フリーフォーム: 図形 1">
                <a:extLst>
                  <a:ext uri="{FF2B5EF4-FFF2-40B4-BE49-F238E27FC236}">
                    <a16:creationId xmlns:a16="http://schemas.microsoft.com/office/drawing/2014/main" id="{6BA8883A-87D0-9775-6B01-E7BEA6BB9828}"/>
                  </a:ext>
                </a:extLst>
              </p:cNvPr>
              <p:cNvSpPr/>
              <p:nvPr/>
            </p:nvSpPr>
            <p:spPr>
              <a:xfrm>
                <a:off x="8223762" y="4051047"/>
                <a:ext cx="977388" cy="465924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45" name="グループ化 1344">
            <a:extLst>
              <a:ext uri="{FF2B5EF4-FFF2-40B4-BE49-F238E27FC236}">
                <a16:creationId xmlns:a16="http://schemas.microsoft.com/office/drawing/2014/main" id="{DE1B5E90-BE45-A800-E76C-B5147DB8E7E3}"/>
              </a:ext>
            </a:extLst>
          </p:cNvPr>
          <p:cNvGrpSpPr/>
          <p:nvPr/>
        </p:nvGrpSpPr>
        <p:grpSpPr>
          <a:xfrm>
            <a:off x="723900" y="4051047"/>
            <a:ext cx="2594610" cy="2133600"/>
            <a:chOff x="723900" y="4051047"/>
            <a:chExt cx="2594610" cy="2133600"/>
          </a:xfrm>
          <a:solidFill>
            <a:srgbClr val="006600"/>
          </a:solidFill>
        </p:grpSpPr>
        <p:grpSp>
          <p:nvGrpSpPr>
            <p:cNvPr id="1914" name="グループ化 1913">
              <a:extLst>
                <a:ext uri="{FF2B5EF4-FFF2-40B4-BE49-F238E27FC236}">
                  <a16:creationId xmlns:a16="http://schemas.microsoft.com/office/drawing/2014/main" id="{1CE8D1AF-CF74-E05A-0AD9-CFB29F12917C}"/>
                </a:ext>
              </a:extLst>
            </p:cNvPr>
            <p:cNvGrpSpPr/>
            <p:nvPr/>
          </p:nvGrpSpPr>
          <p:grpSpPr>
            <a:xfrm>
              <a:off x="723900" y="405104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915" name="フリーフォーム: 図形 1914">
                <a:extLst>
                  <a:ext uri="{FF2B5EF4-FFF2-40B4-BE49-F238E27FC236}">
                    <a16:creationId xmlns:a16="http://schemas.microsoft.com/office/drawing/2014/main" id="{B049A02D-71CB-0911-F139-8EFA88AC968D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6" name="フリーフォーム: 図形 1915">
                <a:extLst>
                  <a:ext uri="{FF2B5EF4-FFF2-40B4-BE49-F238E27FC236}">
                    <a16:creationId xmlns:a16="http://schemas.microsoft.com/office/drawing/2014/main" id="{4F6EFABD-9574-1118-0CFB-DA31D18BEE6B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7" name="フリーフォーム: 図形 1916">
                <a:extLst>
                  <a:ext uri="{FF2B5EF4-FFF2-40B4-BE49-F238E27FC236}">
                    <a16:creationId xmlns:a16="http://schemas.microsoft.com/office/drawing/2014/main" id="{12B744F2-7F39-0FEF-4DE9-5C10BD8F9E70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8" name="フリーフォーム: 図形 1917">
                <a:extLst>
                  <a:ext uri="{FF2B5EF4-FFF2-40B4-BE49-F238E27FC236}">
                    <a16:creationId xmlns:a16="http://schemas.microsoft.com/office/drawing/2014/main" id="{A8F781FE-3AB3-C67F-00A3-C31952DDED8F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9" name="フリーフォーム: 図形 1918">
                <a:extLst>
                  <a:ext uri="{FF2B5EF4-FFF2-40B4-BE49-F238E27FC236}">
                    <a16:creationId xmlns:a16="http://schemas.microsoft.com/office/drawing/2014/main" id="{1DCA8557-04E7-AD9C-D91D-75ED36AF222E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0" name="フリーフォーム: 図形 1919">
                <a:extLst>
                  <a:ext uri="{FF2B5EF4-FFF2-40B4-BE49-F238E27FC236}">
                    <a16:creationId xmlns:a16="http://schemas.microsoft.com/office/drawing/2014/main" id="{4812C938-E8C2-2EDF-0F3C-CD56BEEEA669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1" name="フリーフォーム: 図形 1920">
                <a:extLst>
                  <a:ext uri="{FF2B5EF4-FFF2-40B4-BE49-F238E27FC236}">
                    <a16:creationId xmlns:a16="http://schemas.microsoft.com/office/drawing/2014/main" id="{182CB215-A17A-8A81-1967-1BAB548C9BD0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2" name="フリーフォーム: 図形 1921">
                <a:extLst>
                  <a:ext uri="{FF2B5EF4-FFF2-40B4-BE49-F238E27FC236}">
                    <a16:creationId xmlns:a16="http://schemas.microsoft.com/office/drawing/2014/main" id="{B997E8FC-A5AF-9388-80F8-5B8F8E05D26F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3" name="フリーフォーム: 図形 1922">
                <a:extLst>
                  <a:ext uri="{FF2B5EF4-FFF2-40B4-BE49-F238E27FC236}">
                    <a16:creationId xmlns:a16="http://schemas.microsoft.com/office/drawing/2014/main" id="{477DE751-66C8-2900-3B3F-D0B08267F1B1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4" name="フリーフォーム: 図形 1923">
                <a:extLst>
                  <a:ext uri="{FF2B5EF4-FFF2-40B4-BE49-F238E27FC236}">
                    <a16:creationId xmlns:a16="http://schemas.microsoft.com/office/drawing/2014/main" id="{B34D1CEF-12C0-C40B-AB80-4C807F15AC4A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5" name="フリーフォーム: 図形 1924">
                <a:extLst>
                  <a:ext uri="{FF2B5EF4-FFF2-40B4-BE49-F238E27FC236}">
                    <a16:creationId xmlns:a16="http://schemas.microsoft.com/office/drawing/2014/main" id="{9CA24235-4154-6DA7-9496-E8307FB540CC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6" name="フリーフォーム: 図形 1925">
                <a:extLst>
                  <a:ext uri="{FF2B5EF4-FFF2-40B4-BE49-F238E27FC236}">
                    <a16:creationId xmlns:a16="http://schemas.microsoft.com/office/drawing/2014/main" id="{153FB3F9-5BED-9A49-133A-5491DC1B925F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7" name="フリーフォーム: 図形 1926">
                <a:extLst>
                  <a:ext uri="{FF2B5EF4-FFF2-40B4-BE49-F238E27FC236}">
                    <a16:creationId xmlns:a16="http://schemas.microsoft.com/office/drawing/2014/main" id="{03D1EAA5-67A4-1D3E-16F8-D2CD4EEB5561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8" name="フリーフォーム: 図形 1927">
                <a:extLst>
                  <a:ext uri="{FF2B5EF4-FFF2-40B4-BE49-F238E27FC236}">
                    <a16:creationId xmlns:a16="http://schemas.microsoft.com/office/drawing/2014/main" id="{C1C6685D-C3B9-A762-C707-767BE4FE5ABE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9" name="フリーフォーム: 図形 1928">
                <a:extLst>
                  <a:ext uri="{FF2B5EF4-FFF2-40B4-BE49-F238E27FC236}">
                    <a16:creationId xmlns:a16="http://schemas.microsoft.com/office/drawing/2014/main" id="{2F3C2BED-C1F4-A7BD-AA8C-7808836BD357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0" name="フリーフォーム: 図形 1929">
                <a:extLst>
                  <a:ext uri="{FF2B5EF4-FFF2-40B4-BE49-F238E27FC236}">
                    <a16:creationId xmlns:a16="http://schemas.microsoft.com/office/drawing/2014/main" id="{80444825-BB9F-5645-C0D1-2807683B6AB9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1" name="フリーフォーム: 図形 1930">
                <a:extLst>
                  <a:ext uri="{FF2B5EF4-FFF2-40B4-BE49-F238E27FC236}">
                    <a16:creationId xmlns:a16="http://schemas.microsoft.com/office/drawing/2014/main" id="{8AF22D89-E78F-BDF2-305E-B63A926D7C3A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2" name="フリーフォーム: 図形 1931">
                <a:extLst>
                  <a:ext uri="{FF2B5EF4-FFF2-40B4-BE49-F238E27FC236}">
                    <a16:creationId xmlns:a16="http://schemas.microsoft.com/office/drawing/2014/main" id="{860BBE72-24D1-876A-67D2-C318D0D2B244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3" name="フリーフォーム: 図形 1932">
                <a:extLst>
                  <a:ext uri="{FF2B5EF4-FFF2-40B4-BE49-F238E27FC236}">
                    <a16:creationId xmlns:a16="http://schemas.microsoft.com/office/drawing/2014/main" id="{EB88A004-0E9C-97ED-AB0A-0527FD1E28DC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4" name="フリーフォーム: 図形 1933">
                <a:extLst>
                  <a:ext uri="{FF2B5EF4-FFF2-40B4-BE49-F238E27FC236}">
                    <a16:creationId xmlns:a16="http://schemas.microsoft.com/office/drawing/2014/main" id="{A6E04C1B-3800-5A3C-163D-45684E262253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6" name="フリーフォーム: 図形 1935">
                <a:extLst>
                  <a:ext uri="{FF2B5EF4-FFF2-40B4-BE49-F238E27FC236}">
                    <a16:creationId xmlns:a16="http://schemas.microsoft.com/office/drawing/2014/main" id="{48882B62-C64F-2D4C-F10F-96C0C5000153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7" name="フリーフォーム: 図形 1936">
                <a:extLst>
                  <a:ext uri="{FF2B5EF4-FFF2-40B4-BE49-F238E27FC236}">
                    <a16:creationId xmlns:a16="http://schemas.microsoft.com/office/drawing/2014/main" id="{414BAED7-C529-3479-2572-D663CF2A5BAE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8" name="フリーフォーム: 図形 1937">
                <a:extLst>
                  <a:ext uri="{FF2B5EF4-FFF2-40B4-BE49-F238E27FC236}">
                    <a16:creationId xmlns:a16="http://schemas.microsoft.com/office/drawing/2014/main" id="{EC217034-9F18-C1DB-9819-C04802EEDA39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9" name="フリーフォーム: 図形 1938">
                <a:extLst>
                  <a:ext uri="{FF2B5EF4-FFF2-40B4-BE49-F238E27FC236}">
                    <a16:creationId xmlns:a16="http://schemas.microsoft.com/office/drawing/2014/main" id="{25134982-1549-3875-6762-1F94549E3FBC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0" name="フリーフォーム: 図形 1939">
                <a:extLst>
                  <a:ext uri="{FF2B5EF4-FFF2-40B4-BE49-F238E27FC236}">
                    <a16:creationId xmlns:a16="http://schemas.microsoft.com/office/drawing/2014/main" id="{9E30159E-1A9A-1346-8054-24C5300932BD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1" name="フリーフォーム: 図形 1940">
                <a:extLst>
                  <a:ext uri="{FF2B5EF4-FFF2-40B4-BE49-F238E27FC236}">
                    <a16:creationId xmlns:a16="http://schemas.microsoft.com/office/drawing/2014/main" id="{9D5B3CF8-1539-E03E-3EAB-BC2D0FCD7032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2" name="フリーフォーム: 図形 1941">
                <a:extLst>
                  <a:ext uri="{FF2B5EF4-FFF2-40B4-BE49-F238E27FC236}">
                    <a16:creationId xmlns:a16="http://schemas.microsoft.com/office/drawing/2014/main" id="{AD1368FF-AFF1-DBE0-8C2D-1D0A0CB34F97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3" name="フリーフォーム: 図形 1942">
                <a:extLst>
                  <a:ext uri="{FF2B5EF4-FFF2-40B4-BE49-F238E27FC236}">
                    <a16:creationId xmlns:a16="http://schemas.microsoft.com/office/drawing/2014/main" id="{75FE89AA-FD23-CE4D-7FAD-B2BACE82DD57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4" name="フリーフォーム: 図形 1943">
                <a:extLst>
                  <a:ext uri="{FF2B5EF4-FFF2-40B4-BE49-F238E27FC236}">
                    <a16:creationId xmlns:a16="http://schemas.microsoft.com/office/drawing/2014/main" id="{4B6E579A-2AE2-C28F-8594-97061D67A7BB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5" name="フリーフォーム: 図形 1944">
                <a:extLst>
                  <a:ext uri="{FF2B5EF4-FFF2-40B4-BE49-F238E27FC236}">
                    <a16:creationId xmlns:a16="http://schemas.microsoft.com/office/drawing/2014/main" id="{47A0C5F6-90B6-6747-3578-E5A71D25E88E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6" name="フリーフォーム: 図形 1945">
                <a:extLst>
                  <a:ext uri="{FF2B5EF4-FFF2-40B4-BE49-F238E27FC236}">
                    <a16:creationId xmlns:a16="http://schemas.microsoft.com/office/drawing/2014/main" id="{B7BA1E3C-3CF9-B057-4E3C-2EB9D8819016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7" name="フリーフォーム: 図形 1946">
                <a:extLst>
                  <a:ext uri="{FF2B5EF4-FFF2-40B4-BE49-F238E27FC236}">
                    <a16:creationId xmlns:a16="http://schemas.microsoft.com/office/drawing/2014/main" id="{9B3DF7E2-9A5B-21CE-7CD3-5039510C340D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8" name="フリーフォーム: 図形 1947">
                <a:extLst>
                  <a:ext uri="{FF2B5EF4-FFF2-40B4-BE49-F238E27FC236}">
                    <a16:creationId xmlns:a16="http://schemas.microsoft.com/office/drawing/2014/main" id="{FE23892C-9DC4-66EB-71D3-9397456B1902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9" name="フリーフォーム: 図形 1948">
                <a:extLst>
                  <a:ext uri="{FF2B5EF4-FFF2-40B4-BE49-F238E27FC236}">
                    <a16:creationId xmlns:a16="http://schemas.microsoft.com/office/drawing/2014/main" id="{CF0B4AC0-AB22-386F-D160-FBAA9FE77B39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0" name="フリーフォーム: 図形 1949">
                <a:extLst>
                  <a:ext uri="{FF2B5EF4-FFF2-40B4-BE49-F238E27FC236}">
                    <a16:creationId xmlns:a16="http://schemas.microsoft.com/office/drawing/2014/main" id="{2C19B0FD-95DB-3425-4C9D-F5938A9CD7D5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1" name="フリーフォーム: 図形 1950">
                <a:extLst>
                  <a:ext uri="{FF2B5EF4-FFF2-40B4-BE49-F238E27FC236}">
                    <a16:creationId xmlns:a16="http://schemas.microsoft.com/office/drawing/2014/main" id="{B96F2AD2-3DF1-5DCD-8E46-9AAB420D9061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2" name="フリーフォーム: 図形 1951">
                <a:extLst>
                  <a:ext uri="{FF2B5EF4-FFF2-40B4-BE49-F238E27FC236}">
                    <a16:creationId xmlns:a16="http://schemas.microsoft.com/office/drawing/2014/main" id="{85277624-A15B-F6CD-8972-7C9034CA799C}"/>
                  </a:ext>
                </a:extLst>
              </p:cNvPr>
              <p:cNvSpPr/>
              <p:nvPr/>
            </p:nvSpPr>
            <p:spPr>
              <a:xfrm>
                <a:off x="37381954" y="23367766"/>
                <a:ext cx="3949697" cy="396258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3" name="フリーフォーム: 図形 1952">
                <a:extLst>
                  <a:ext uri="{FF2B5EF4-FFF2-40B4-BE49-F238E27FC236}">
                    <a16:creationId xmlns:a16="http://schemas.microsoft.com/office/drawing/2014/main" id="{B0B44A2E-D02C-2427-AF06-AC985A61CC52}"/>
                  </a:ext>
                </a:extLst>
              </p:cNvPr>
              <p:cNvSpPr/>
              <p:nvPr/>
            </p:nvSpPr>
            <p:spPr>
              <a:xfrm>
                <a:off x="36690303" y="27391703"/>
                <a:ext cx="2980611" cy="2980595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4" name="フリーフォーム: 図形 1953">
                <a:extLst>
                  <a:ext uri="{FF2B5EF4-FFF2-40B4-BE49-F238E27FC236}">
                    <a16:creationId xmlns:a16="http://schemas.microsoft.com/office/drawing/2014/main" id="{A54BD767-B831-1502-863D-629EC4163D7D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5" name="フリーフォーム: 図形 1954">
                <a:extLst>
                  <a:ext uri="{FF2B5EF4-FFF2-40B4-BE49-F238E27FC236}">
                    <a16:creationId xmlns:a16="http://schemas.microsoft.com/office/drawing/2014/main" id="{7B298EF3-C9F7-E6DB-475B-203C0D8231FC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6" name="フリーフォーム: 図形 1955">
                <a:extLst>
                  <a:ext uri="{FF2B5EF4-FFF2-40B4-BE49-F238E27FC236}">
                    <a16:creationId xmlns:a16="http://schemas.microsoft.com/office/drawing/2014/main" id="{F3367C72-8A21-E8D9-B98E-FAA0A8381545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7" name="フリーフォーム: 図形 1956">
                <a:extLst>
                  <a:ext uri="{FF2B5EF4-FFF2-40B4-BE49-F238E27FC236}">
                    <a16:creationId xmlns:a16="http://schemas.microsoft.com/office/drawing/2014/main" id="{3AEDDB78-0E97-C075-535C-018AC5FDCE0C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8" name="フリーフォーム: 図形 1957">
                <a:extLst>
                  <a:ext uri="{FF2B5EF4-FFF2-40B4-BE49-F238E27FC236}">
                    <a16:creationId xmlns:a16="http://schemas.microsoft.com/office/drawing/2014/main" id="{BF8D5247-7B8E-D2B9-1D08-2B6B7D62EA3A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9" name="フリーフォーム: 図形 1958">
                <a:extLst>
                  <a:ext uri="{FF2B5EF4-FFF2-40B4-BE49-F238E27FC236}">
                    <a16:creationId xmlns:a16="http://schemas.microsoft.com/office/drawing/2014/main" id="{F5C4B40D-5501-8B27-B23C-6118F3117BCC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0" name="フリーフォーム: 図形 1959">
                <a:extLst>
                  <a:ext uri="{FF2B5EF4-FFF2-40B4-BE49-F238E27FC236}">
                    <a16:creationId xmlns:a16="http://schemas.microsoft.com/office/drawing/2014/main" id="{08BAD872-D5AA-7FCF-FECC-967C261806CD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1" name="フリーフォーム: 図形 1960">
                <a:extLst>
                  <a:ext uri="{FF2B5EF4-FFF2-40B4-BE49-F238E27FC236}">
                    <a16:creationId xmlns:a16="http://schemas.microsoft.com/office/drawing/2014/main" id="{10C1E449-4299-A3DF-67CB-8B92F6B0CDB6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2" name="フリーフォーム: 図形 1961">
                <a:extLst>
                  <a:ext uri="{FF2B5EF4-FFF2-40B4-BE49-F238E27FC236}">
                    <a16:creationId xmlns:a16="http://schemas.microsoft.com/office/drawing/2014/main" id="{61451C9B-66F7-92E1-3DEC-CD4EEE3B601D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C669D64D-CA78-ED2C-A1E7-52E108F163FF}"/>
                </a:ext>
              </a:extLst>
            </p:cNvPr>
            <p:cNvSpPr/>
            <p:nvPr/>
          </p:nvSpPr>
          <p:spPr>
            <a:xfrm>
              <a:off x="2389191" y="450179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44" name="グループ化 1343">
            <a:extLst>
              <a:ext uri="{FF2B5EF4-FFF2-40B4-BE49-F238E27FC236}">
                <a16:creationId xmlns:a16="http://schemas.microsoft.com/office/drawing/2014/main" id="{FB593FC0-7FEC-F424-B23B-BF70F2FD5E13}"/>
              </a:ext>
            </a:extLst>
          </p:cNvPr>
          <p:cNvGrpSpPr/>
          <p:nvPr/>
        </p:nvGrpSpPr>
        <p:grpSpPr>
          <a:xfrm>
            <a:off x="718819" y="1208787"/>
            <a:ext cx="2594610" cy="2133600"/>
            <a:chOff x="718819" y="1208787"/>
            <a:chExt cx="2594610" cy="2133600"/>
          </a:xfrm>
          <a:solidFill>
            <a:schemeClr val="tx1"/>
          </a:solidFill>
        </p:grpSpPr>
        <p:grpSp>
          <p:nvGrpSpPr>
            <p:cNvPr id="1865" name="グループ化 1864">
              <a:extLst>
                <a:ext uri="{FF2B5EF4-FFF2-40B4-BE49-F238E27FC236}">
                  <a16:creationId xmlns:a16="http://schemas.microsoft.com/office/drawing/2014/main" id="{566E2F3C-5D4A-7601-5D83-3524D6853CD5}"/>
                </a:ext>
              </a:extLst>
            </p:cNvPr>
            <p:cNvGrpSpPr/>
            <p:nvPr/>
          </p:nvGrpSpPr>
          <p:grpSpPr>
            <a:xfrm>
              <a:off x="718819" y="120878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866" name="フリーフォーム: 図形 1865">
                <a:extLst>
                  <a:ext uri="{FF2B5EF4-FFF2-40B4-BE49-F238E27FC236}">
                    <a16:creationId xmlns:a16="http://schemas.microsoft.com/office/drawing/2014/main" id="{17525D99-9298-2D6D-0064-BEF159F152E3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7" name="フリーフォーム: 図形 1866">
                <a:extLst>
                  <a:ext uri="{FF2B5EF4-FFF2-40B4-BE49-F238E27FC236}">
                    <a16:creationId xmlns:a16="http://schemas.microsoft.com/office/drawing/2014/main" id="{2E4BF074-6039-3623-FB80-864970D9EBD8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8" name="フリーフォーム: 図形 1867">
                <a:extLst>
                  <a:ext uri="{FF2B5EF4-FFF2-40B4-BE49-F238E27FC236}">
                    <a16:creationId xmlns:a16="http://schemas.microsoft.com/office/drawing/2014/main" id="{3818F4FE-89C7-8CC1-DD65-D74BD345022E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9" name="フリーフォーム: 図形 1868">
                <a:extLst>
                  <a:ext uri="{FF2B5EF4-FFF2-40B4-BE49-F238E27FC236}">
                    <a16:creationId xmlns:a16="http://schemas.microsoft.com/office/drawing/2014/main" id="{DD717F97-3673-30C6-C1F3-4FA817781E5A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0" name="フリーフォーム: 図形 1869">
                <a:extLst>
                  <a:ext uri="{FF2B5EF4-FFF2-40B4-BE49-F238E27FC236}">
                    <a16:creationId xmlns:a16="http://schemas.microsoft.com/office/drawing/2014/main" id="{2437A775-60C1-C499-6497-482FDD0FE7D3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1" name="フリーフォーム: 図形 1870">
                <a:extLst>
                  <a:ext uri="{FF2B5EF4-FFF2-40B4-BE49-F238E27FC236}">
                    <a16:creationId xmlns:a16="http://schemas.microsoft.com/office/drawing/2014/main" id="{53F7BE2A-7FB2-297A-7C34-D21BA80A7D00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2" name="フリーフォーム: 図形 1871">
                <a:extLst>
                  <a:ext uri="{FF2B5EF4-FFF2-40B4-BE49-F238E27FC236}">
                    <a16:creationId xmlns:a16="http://schemas.microsoft.com/office/drawing/2014/main" id="{B26DFFEE-9B44-31BD-CAB4-94D4372E5394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3" name="フリーフォーム: 図形 1872">
                <a:extLst>
                  <a:ext uri="{FF2B5EF4-FFF2-40B4-BE49-F238E27FC236}">
                    <a16:creationId xmlns:a16="http://schemas.microsoft.com/office/drawing/2014/main" id="{8F0EC3C4-41BD-736B-94FB-72C21E089262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4" name="フリーフォーム: 図形 1873">
                <a:extLst>
                  <a:ext uri="{FF2B5EF4-FFF2-40B4-BE49-F238E27FC236}">
                    <a16:creationId xmlns:a16="http://schemas.microsoft.com/office/drawing/2014/main" id="{4F151212-60F9-9C7D-74E5-539478E6DF0C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5" name="フリーフォーム: 図形 1874">
                <a:extLst>
                  <a:ext uri="{FF2B5EF4-FFF2-40B4-BE49-F238E27FC236}">
                    <a16:creationId xmlns:a16="http://schemas.microsoft.com/office/drawing/2014/main" id="{824E7789-302D-31B4-9561-0E0D42E7F185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6" name="フリーフォーム: 図形 1875">
                <a:extLst>
                  <a:ext uri="{FF2B5EF4-FFF2-40B4-BE49-F238E27FC236}">
                    <a16:creationId xmlns:a16="http://schemas.microsoft.com/office/drawing/2014/main" id="{90F4EFA9-F82A-5A87-E8D0-F5C1B905CAFA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7" name="フリーフォーム: 図形 1876">
                <a:extLst>
                  <a:ext uri="{FF2B5EF4-FFF2-40B4-BE49-F238E27FC236}">
                    <a16:creationId xmlns:a16="http://schemas.microsoft.com/office/drawing/2014/main" id="{9DECE1FD-0B4A-28E9-4960-4299EEB52D61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8" name="フリーフォーム: 図形 1877">
                <a:extLst>
                  <a:ext uri="{FF2B5EF4-FFF2-40B4-BE49-F238E27FC236}">
                    <a16:creationId xmlns:a16="http://schemas.microsoft.com/office/drawing/2014/main" id="{8D0ACB96-6C7F-8D42-ED18-62E33ECFA5FF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9" name="フリーフォーム: 図形 1878">
                <a:extLst>
                  <a:ext uri="{FF2B5EF4-FFF2-40B4-BE49-F238E27FC236}">
                    <a16:creationId xmlns:a16="http://schemas.microsoft.com/office/drawing/2014/main" id="{E7736F9A-9785-BA07-6A9C-F9D9E5C921DD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0" name="フリーフォーム: 図形 1879">
                <a:extLst>
                  <a:ext uri="{FF2B5EF4-FFF2-40B4-BE49-F238E27FC236}">
                    <a16:creationId xmlns:a16="http://schemas.microsoft.com/office/drawing/2014/main" id="{8274B4D5-E723-EB9C-2299-D29B86AD20D2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1" name="フリーフォーム: 図形 1880">
                <a:extLst>
                  <a:ext uri="{FF2B5EF4-FFF2-40B4-BE49-F238E27FC236}">
                    <a16:creationId xmlns:a16="http://schemas.microsoft.com/office/drawing/2014/main" id="{3C2D8C82-938B-EE99-140C-A93FFB7EE195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2" name="フリーフォーム: 図形 1881">
                <a:extLst>
                  <a:ext uri="{FF2B5EF4-FFF2-40B4-BE49-F238E27FC236}">
                    <a16:creationId xmlns:a16="http://schemas.microsoft.com/office/drawing/2014/main" id="{75F477D4-DB45-F8C8-AF9F-7EAACF953A45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3" name="フリーフォーム: 図形 1882">
                <a:extLst>
                  <a:ext uri="{FF2B5EF4-FFF2-40B4-BE49-F238E27FC236}">
                    <a16:creationId xmlns:a16="http://schemas.microsoft.com/office/drawing/2014/main" id="{044307FA-5E8B-59AB-5E85-48A484DA6E8F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4" name="フリーフォーム: 図形 1883">
                <a:extLst>
                  <a:ext uri="{FF2B5EF4-FFF2-40B4-BE49-F238E27FC236}">
                    <a16:creationId xmlns:a16="http://schemas.microsoft.com/office/drawing/2014/main" id="{5B474472-AAB9-8D3E-7DC7-04ACAC09F9CB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5" name="フリーフォーム: 図形 1884">
                <a:extLst>
                  <a:ext uri="{FF2B5EF4-FFF2-40B4-BE49-F238E27FC236}">
                    <a16:creationId xmlns:a16="http://schemas.microsoft.com/office/drawing/2014/main" id="{A893F99E-4A47-DD1D-06C1-900F269D4081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7" name="フリーフォーム: 図形 1886">
                <a:extLst>
                  <a:ext uri="{FF2B5EF4-FFF2-40B4-BE49-F238E27FC236}">
                    <a16:creationId xmlns:a16="http://schemas.microsoft.com/office/drawing/2014/main" id="{FF5208A5-BA6E-2AF9-A12B-255C2A8C177B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8" name="フリーフォーム: 図形 1887">
                <a:extLst>
                  <a:ext uri="{FF2B5EF4-FFF2-40B4-BE49-F238E27FC236}">
                    <a16:creationId xmlns:a16="http://schemas.microsoft.com/office/drawing/2014/main" id="{6BD28993-8901-EA24-A560-6C01D6881112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9" name="フリーフォーム: 図形 1888">
                <a:extLst>
                  <a:ext uri="{FF2B5EF4-FFF2-40B4-BE49-F238E27FC236}">
                    <a16:creationId xmlns:a16="http://schemas.microsoft.com/office/drawing/2014/main" id="{A08573A6-5F67-4035-D348-DCF32A571314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0" name="フリーフォーム: 図形 1889">
                <a:extLst>
                  <a:ext uri="{FF2B5EF4-FFF2-40B4-BE49-F238E27FC236}">
                    <a16:creationId xmlns:a16="http://schemas.microsoft.com/office/drawing/2014/main" id="{BBDDC5D0-C351-E2C1-D8C3-4F649FFB4F41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1" name="フリーフォーム: 図形 1890">
                <a:extLst>
                  <a:ext uri="{FF2B5EF4-FFF2-40B4-BE49-F238E27FC236}">
                    <a16:creationId xmlns:a16="http://schemas.microsoft.com/office/drawing/2014/main" id="{4A5F5D98-6981-6D41-4CF4-E0144AAFE498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2" name="フリーフォーム: 図形 1891">
                <a:extLst>
                  <a:ext uri="{FF2B5EF4-FFF2-40B4-BE49-F238E27FC236}">
                    <a16:creationId xmlns:a16="http://schemas.microsoft.com/office/drawing/2014/main" id="{F73892B2-DD71-2AAB-0E77-D8B0627ADAC4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3" name="フリーフォーム: 図形 1892">
                <a:extLst>
                  <a:ext uri="{FF2B5EF4-FFF2-40B4-BE49-F238E27FC236}">
                    <a16:creationId xmlns:a16="http://schemas.microsoft.com/office/drawing/2014/main" id="{7898D7F5-C48D-49D4-FFAB-5B62E0A60151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4" name="フリーフォーム: 図形 1893">
                <a:extLst>
                  <a:ext uri="{FF2B5EF4-FFF2-40B4-BE49-F238E27FC236}">
                    <a16:creationId xmlns:a16="http://schemas.microsoft.com/office/drawing/2014/main" id="{CAACC337-0DF8-C5EB-2062-821EE41788A0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5" name="フリーフォーム: 図形 1894">
                <a:extLst>
                  <a:ext uri="{FF2B5EF4-FFF2-40B4-BE49-F238E27FC236}">
                    <a16:creationId xmlns:a16="http://schemas.microsoft.com/office/drawing/2014/main" id="{2C5E9EC1-EFFB-67FA-4723-FCDA44406ED2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6" name="フリーフォーム: 図形 1895">
                <a:extLst>
                  <a:ext uri="{FF2B5EF4-FFF2-40B4-BE49-F238E27FC236}">
                    <a16:creationId xmlns:a16="http://schemas.microsoft.com/office/drawing/2014/main" id="{1A174823-8093-2FE0-3AF3-F2D0AA6609A7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7" name="フリーフォーム: 図形 1896">
                <a:extLst>
                  <a:ext uri="{FF2B5EF4-FFF2-40B4-BE49-F238E27FC236}">
                    <a16:creationId xmlns:a16="http://schemas.microsoft.com/office/drawing/2014/main" id="{026B6B04-F016-E6D9-15FD-732C46540ED3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8" name="フリーフォーム: 図形 1897">
                <a:extLst>
                  <a:ext uri="{FF2B5EF4-FFF2-40B4-BE49-F238E27FC236}">
                    <a16:creationId xmlns:a16="http://schemas.microsoft.com/office/drawing/2014/main" id="{37437AC3-FD45-2921-8AFD-D1F628046C0B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9" name="フリーフォーム: 図形 1898">
                <a:extLst>
                  <a:ext uri="{FF2B5EF4-FFF2-40B4-BE49-F238E27FC236}">
                    <a16:creationId xmlns:a16="http://schemas.microsoft.com/office/drawing/2014/main" id="{B47E6B45-B041-50EF-34EF-3ED50FEFE91D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0" name="フリーフォーム: 図形 1899">
                <a:extLst>
                  <a:ext uri="{FF2B5EF4-FFF2-40B4-BE49-F238E27FC236}">
                    <a16:creationId xmlns:a16="http://schemas.microsoft.com/office/drawing/2014/main" id="{219DE7BD-183A-F7E8-0A2D-EBAB876DA833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1" name="フリーフォーム: 図形 1900">
                <a:extLst>
                  <a:ext uri="{FF2B5EF4-FFF2-40B4-BE49-F238E27FC236}">
                    <a16:creationId xmlns:a16="http://schemas.microsoft.com/office/drawing/2014/main" id="{F8E4CEF4-3132-9609-6CCC-811C44B52DD5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2" name="フリーフォーム: 図形 1901">
                <a:extLst>
                  <a:ext uri="{FF2B5EF4-FFF2-40B4-BE49-F238E27FC236}">
                    <a16:creationId xmlns:a16="http://schemas.microsoft.com/office/drawing/2014/main" id="{F3805D61-46EE-B711-7284-D1A76C1143EE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3" name="フリーフォーム: 図形 1902">
                <a:extLst>
                  <a:ext uri="{FF2B5EF4-FFF2-40B4-BE49-F238E27FC236}">
                    <a16:creationId xmlns:a16="http://schemas.microsoft.com/office/drawing/2014/main" id="{9461E39A-D237-F1D9-E064-90F3D6515A5C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4" name="フリーフォーム: 図形 1903">
                <a:extLst>
                  <a:ext uri="{FF2B5EF4-FFF2-40B4-BE49-F238E27FC236}">
                    <a16:creationId xmlns:a16="http://schemas.microsoft.com/office/drawing/2014/main" id="{3BB97B60-2426-7C58-AD44-CB88740017E1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5" name="フリーフォーム: 図形 1904">
                <a:extLst>
                  <a:ext uri="{FF2B5EF4-FFF2-40B4-BE49-F238E27FC236}">
                    <a16:creationId xmlns:a16="http://schemas.microsoft.com/office/drawing/2014/main" id="{D60DFB09-3763-8A13-B31C-D683C8ED698F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6" name="フリーフォーム: 図形 1905">
                <a:extLst>
                  <a:ext uri="{FF2B5EF4-FFF2-40B4-BE49-F238E27FC236}">
                    <a16:creationId xmlns:a16="http://schemas.microsoft.com/office/drawing/2014/main" id="{B40409EE-C7E6-1AA0-5B0C-C615F02A3577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7" name="フリーフォーム: 図形 1906">
                <a:extLst>
                  <a:ext uri="{FF2B5EF4-FFF2-40B4-BE49-F238E27FC236}">
                    <a16:creationId xmlns:a16="http://schemas.microsoft.com/office/drawing/2014/main" id="{4DC13478-3F07-D609-4793-EF9C5C6BF2B1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8" name="フリーフォーム: 図形 1907">
                <a:extLst>
                  <a:ext uri="{FF2B5EF4-FFF2-40B4-BE49-F238E27FC236}">
                    <a16:creationId xmlns:a16="http://schemas.microsoft.com/office/drawing/2014/main" id="{99547EA4-7561-5ED6-5BBC-88C20E5E693E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9" name="フリーフォーム: 図形 1908">
                <a:extLst>
                  <a:ext uri="{FF2B5EF4-FFF2-40B4-BE49-F238E27FC236}">
                    <a16:creationId xmlns:a16="http://schemas.microsoft.com/office/drawing/2014/main" id="{AAAE70D1-5234-FD37-F037-F340E9951AF0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0" name="フリーフォーム: 図形 1909">
                <a:extLst>
                  <a:ext uri="{FF2B5EF4-FFF2-40B4-BE49-F238E27FC236}">
                    <a16:creationId xmlns:a16="http://schemas.microsoft.com/office/drawing/2014/main" id="{9D382568-6EFE-8E2F-54E7-AF7A70225E5B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1" name="フリーフォーム: 図形 1910">
                <a:extLst>
                  <a:ext uri="{FF2B5EF4-FFF2-40B4-BE49-F238E27FC236}">
                    <a16:creationId xmlns:a16="http://schemas.microsoft.com/office/drawing/2014/main" id="{EC73D7AF-FF24-7226-F800-C1B18C7BDD56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2" name="フリーフォーム: 図形 1911">
                <a:extLst>
                  <a:ext uri="{FF2B5EF4-FFF2-40B4-BE49-F238E27FC236}">
                    <a16:creationId xmlns:a16="http://schemas.microsoft.com/office/drawing/2014/main" id="{8D33B8B8-2CAC-7F3D-643C-97B9DB8BDC81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3" name="フリーフォーム: 図形 1912">
                <a:extLst>
                  <a:ext uri="{FF2B5EF4-FFF2-40B4-BE49-F238E27FC236}">
                    <a16:creationId xmlns:a16="http://schemas.microsoft.com/office/drawing/2014/main" id="{C70D1191-4294-6DBF-85D6-12681C324294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47" name="フリーフォーム: 図形 2046">
              <a:extLst>
                <a:ext uri="{FF2B5EF4-FFF2-40B4-BE49-F238E27FC236}">
                  <a16:creationId xmlns:a16="http://schemas.microsoft.com/office/drawing/2014/main" id="{AFBA2E23-347D-6C26-A9A6-DADAE71A9EE1}"/>
                </a:ext>
              </a:extLst>
            </p:cNvPr>
            <p:cNvSpPr/>
            <p:nvPr/>
          </p:nvSpPr>
          <p:spPr>
            <a:xfrm>
              <a:off x="2384110" y="165953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44" name="グループ化 2043">
            <a:extLst>
              <a:ext uri="{FF2B5EF4-FFF2-40B4-BE49-F238E27FC236}">
                <a16:creationId xmlns:a16="http://schemas.microsoft.com/office/drawing/2014/main" id="{F4A302A0-1A5A-693B-7311-9CDA09128905}"/>
              </a:ext>
            </a:extLst>
          </p:cNvPr>
          <p:cNvGrpSpPr/>
          <p:nvPr/>
        </p:nvGrpSpPr>
        <p:grpSpPr>
          <a:xfrm>
            <a:off x="3674110" y="889000"/>
            <a:ext cx="2578100" cy="2578100"/>
            <a:chOff x="3674110" y="889000"/>
            <a:chExt cx="2578100" cy="2578100"/>
          </a:xfrm>
        </p:grpSpPr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BC9A9D51-4686-624A-62D8-FFE38E4B5248}"/>
                </a:ext>
              </a:extLst>
            </p:cNvPr>
            <p:cNvSpPr/>
            <p:nvPr/>
          </p:nvSpPr>
          <p:spPr>
            <a:xfrm>
              <a:off x="3674110" y="889000"/>
              <a:ext cx="2578100" cy="25781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5" name="テキスト ボックス 2044">
              <a:extLst>
                <a:ext uri="{FF2B5EF4-FFF2-40B4-BE49-F238E27FC236}">
                  <a16:creationId xmlns:a16="http://schemas.microsoft.com/office/drawing/2014/main" id="{B8704938-3AE4-FFB3-4B36-39085975710C}"/>
                </a:ext>
              </a:extLst>
            </p:cNvPr>
            <p:cNvSpPr txBox="1"/>
            <p:nvPr/>
          </p:nvSpPr>
          <p:spPr>
            <a:xfrm>
              <a:off x="4835440" y="1160603"/>
              <a:ext cx="1261884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和歌山県です</a:t>
              </a: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E6A16D0E-4CA4-94CE-75D1-71064F05D46A}"/>
                </a:ext>
              </a:extLst>
            </p:cNvPr>
            <p:cNvGrpSpPr/>
            <p:nvPr/>
          </p:nvGrpSpPr>
          <p:grpSpPr>
            <a:xfrm>
              <a:off x="4504134" y="2022003"/>
              <a:ext cx="1748075" cy="1437477"/>
              <a:chOff x="4504134" y="2022003"/>
              <a:chExt cx="1748075" cy="1437477"/>
            </a:xfrm>
            <a:solidFill>
              <a:schemeClr val="tx1"/>
            </a:solidFill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19EFD24B-E8A8-F51F-2C4A-15C44C3211A3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1" name="グループ化 10">
                  <a:extLst>
                    <a:ext uri="{FF2B5EF4-FFF2-40B4-BE49-F238E27FC236}">
                      <a16:creationId xmlns:a16="http://schemas.microsoft.com/office/drawing/2014/main" id="{2AE51708-456B-A7FF-FE42-D33EE6AA89F0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" name="フリーフォーム: 図形 12">
                    <a:extLst>
                      <a:ext uri="{FF2B5EF4-FFF2-40B4-BE49-F238E27FC236}">
                        <a16:creationId xmlns:a16="http://schemas.microsoft.com/office/drawing/2014/main" id="{9A8741C4-4991-7866-B41A-FDA472FAE2EF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" name="フリーフォーム: 図形 13">
                    <a:extLst>
                      <a:ext uri="{FF2B5EF4-FFF2-40B4-BE49-F238E27FC236}">
                        <a16:creationId xmlns:a16="http://schemas.microsoft.com/office/drawing/2014/main" id="{C98718A2-1BEE-5888-AD20-9DDF54595620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" name="フリーフォーム: 図形 14">
                    <a:extLst>
                      <a:ext uri="{FF2B5EF4-FFF2-40B4-BE49-F238E27FC236}">
                        <a16:creationId xmlns:a16="http://schemas.microsoft.com/office/drawing/2014/main" id="{24234A70-282A-B2A4-CD47-A2D59353A093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" name="フリーフォーム: 図形 15">
                    <a:extLst>
                      <a:ext uri="{FF2B5EF4-FFF2-40B4-BE49-F238E27FC236}">
                        <a16:creationId xmlns:a16="http://schemas.microsoft.com/office/drawing/2014/main" id="{185C9712-95C4-DDC5-939E-A286119DAC16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" name="フリーフォーム: 図形 16">
                    <a:extLst>
                      <a:ext uri="{FF2B5EF4-FFF2-40B4-BE49-F238E27FC236}">
                        <a16:creationId xmlns:a16="http://schemas.microsoft.com/office/drawing/2014/main" id="{69BD5FC9-F368-F9AE-0584-DC13B67D222E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" name="フリーフォーム: 図形 17">
                    <a:extLst>
                      <a:ext uri="{FF2B5EF4-FFF2-40B4-BE49-F238E27FC236}">
                        <a16:creationId xmlns:a16="http://schemas.microsoft.com/office/drawing/2014/main" id="{7FC89D7B-5F1C-E943-4E92-322443662C53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" name="フリーフォーム: 図形 18">
                    <a:extLst>
                      <a:ext uri="{FF2B5EF4-FFF2-40B4-BE49-F238E27FC236}">
                        <a16:creationId xmlns:a16="http://schemas.microsoft.com/office/drawing/2014/main" id="{BBFD97CA-38F5-586D-BA22-3F14131FD253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FA81E655-A8DF-BF9F-4810-375E102787AC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4363DEC6-6212-443D-0484-F76391A1A116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FBBE0540-5A6B-C4C0-4B60-D07557B8878D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6567EC1A-4A95-E1BF-E4E5-1459FB0ADAED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C218F7A5-1B14-DF96-B275-B460338B0013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3A59DFEA-9624-D89D-116F-A86C6747B43D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E950720D-E3CE-AB2B-4F8D-EA578FAEA489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68DD3D22-CEE1-E489-4716-45BCD6CD3D10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88147A26-F1AD-7F70-1C4A-73408489E888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90BECA28-5E4D-8872-97C2-6E4F009558C3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ED7D96AD-A627-AAB3-CFEE-65BB974CB690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9E8D38DB-C127-5EF3-1991-4C9F5D300BF9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7" name="フリーフォーム: 図形 1966">
                    <a:extLst>
                      <a:ext uri="{FF2B5EF4-FFF2-40B4-BE49-F238E27FC236}">
                        <a16:creationId xmlns:a16="http://schemas.microsoft.com/office/drawing/2014/main" id="{C6C6544D-360D-62B8-563F-6A89574F85D3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2" name="フリーフォーム: 図形 2011">
                    <a:extLst>
                      <a:ext uri="{FF2B5EF4-FFF2-40B4-BE49-F238E27FC236}">
                        <a16:creationId xmlns:a16="http://schemas.microsoft.com/office/drawing/2014/main" id="{D9618F0E-545E-A6AA-C252-2415032A0975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4" name="フリーフォーム: 図形 2013">
                    <a:extLst>
                      <a:ext uri="{FF2B5EF4-FFF2-40B4-BE49-F238E27FC236}">
                        <a16:creationId xmlns:a16="http://schemas.microsoft.com/office/drawing/2014/main" id="{1BE2C224-6F8B-EE4B-9F93-62B89B1C993A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0" name="フリーフォーム: 図形 2019">
                    <a:extLst>
                      <a:ext uri="{FF2B5EF4-FFF2-40B4-BE49-F238E27FC236}">
                        <a16:creationId xmlns:a16="http://schemas.microsoft.com/office/drawing/2014/main" id="{6D3D0636-CA33-A010-D67A-ABB4C058E5F7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1" name="フリーフォーム: 図形 2020">
                    <a:extLst>
                      <a:ext uri="{FF2B5EF4-FFF2-40B4-BE49-F238E27FC236}">
                        <a16:creationId xmlns:a16="http://schemas.microsoft.com/office/drawing/2014/main" id="{949E50C9-DC2E-6FCF-4F2E-60A36CD4869F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2" name="フリーフォーム: 図形 2021">
                    <a:extLst>
                      <a:ext uri="{FF2B5EF4-FFF2-40B4-BE49-F238E27FC236}">
                        <a16:creationId xmlns:a16="http://schemas.microsoft.com/office/drawing/2014/main" id="{6E4D2E13-56D9-A26D-06B0-A2FD389ECB52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3" name="フリーフォーム: 図形 2022">
                    <a:extLst>
                      <a:ext uri="{FF2B5EF4-FFF2-40B4-BE49-F238E27FC236}">
                        <a16:creationId xmlns:a16="http://schemas.microsoft.com/office/drawing/2014/main" id="{215554BD-0668-502E-6A1D-029F3E9BA19A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4" name="フリーフォーム: 図形 2023">
                    <a:extLst>
                      <a:ext uri="{FF2B5EF4-FFF2-40B4-BE49-F238E27FC236}">
                        <a16:creationId xmlns:a16="http://schemas.microsoft.com/office/drawing/2014/main" id="{40B5EB60-9518-77AD-E0D6-C33A058B62FA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5" name="フリーフォーム: 図形 2024">
                    <a:extLst>
                      <a:ext uri="{FF2B5EF4-FFF2-40B4-BE49-F238E27FC236}">
                        <a16:creationId xmlns:a16="http://schemas.microsoft.com/office/drawing/2014/main" id="{06ADAB92-1155-EF4A-9AFE-5B4B97DE9DD9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6" name="フリーフォーム: 図形 2025">
                    <a:extLst>
                      <a:ext uri="{FF2B5EF4-FFF2-40B4-BE49-F238E27FC236}">
                        <a16:creationId xmlns:a16="http://schemas.microsoft.com/office/drawing/2014/main" id="{010AA250-B9A0-7AE0-E5A7-61B92B33B5DD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7" name="フリーフォーム: 図形 2026">
                    <a:extLst>
                      <a:ext uri="{FF2B5EF4-FFF2-40B4-BE49-F238E27FC236}">
                        <a16:creationId xmlns:a16="http://schemas.microsoft.com/office/drawing/2014/main" id="{5D9F5FC5-607A-9A97-1D02-60C679EB1A51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8" name="フリーフォーム: 図形 2027">
                    <a:extLst>
                      <a:ext uri="{FF2B5EF4-FFF2-40B4-BE49-F238E27FC236}">
                        <a16:creationId xmlns:a16="http://schemas.microsoft.com/office/drawing/2014/main" id="{5B3B28A5-6070-AA87-4B20-6037890F0838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9" name="フリーフォーム: 図形 2028">
                    <a:extLst>
                      <a:ext uri="{FF2B5EF4-FFF2-40B4-BE49-F238E27FC236}">
                        <a16:creationId xmlns:a16="http://schemas.microsoft.com/office/drawing/2014/main" id="{16178361-BC79-E16D-6427-D1F7778EB2D1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0" name="フリーフォーム: 図形 2029">
                    <a:extLst>
                      <a:ext uri="{FF2B5EF4-FFF2-40B4-BE49-F238E27FC236}">
                        <a16:creationId xmlns:a16="http://schemas.microsoft.com/office/drawing/2014/main" id="{9103AD72-574C-A5D7-12B0-A5FE3B54FA26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1" name="フリーフォーム: 図形 2030">
                    <a:extLst>
                      <a:ext uri="{FF2B5EF4-FFF2-40B4-BE49-F238E27FC236}">
                        <a16:creationId xmlns:a16="http://schemas.microsoft.com/office/drawing/2014/main" id="{18CEB70A-F305-7109-7AEC-0734DBB9E6FE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2" name="フリーフォーム: 図形 2031">
                    <a:extLst>
                      <a:ext uri="{FF2B5EF4-FFF2-40B4-BE49-F238E27FC236}">
                        <a16:creationId xmlns:a16="http://schemas.microsoft.com/office/drawing/2014/main" id="{832A333D-106E-6884-DC1F-6D320967EB92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3" name="フリーフォーム: 図形 2032">
                    <a:extLst>
                      <a:ext uri="{FF2B5EF4-FFF2-40B4-BE49-F238E27FC236}">
                        <a16:creationId xmlns:a16="http://schemas.microsoft.com/office/drawing/2014/main" id="{41246BF7-CD4A-7667-2596-C561F9538A36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4" name="フリーフォーム: 図形 2033">
                    <a:extLst>
                      <a:ext uri="{FF2B5EF4-FFF2-40B4-BE49-F238E27FC236}">
                        <a16:creationId xmlns:a16="http://schemas.microsoft.com/office/drawing/2014/main" id="{DAFCCC1A-44B2-319C-F70D-4B53552DB192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5" name="フリーフォーム: 図形 2034">
                    <a:extLst>
                      <a:ext uri="{FF2B5EF4-FFF2-40B4-BE49-F238E27FC236}">
                        <a16:creationId xmlns:a16="http://schemas.microsoft.com/office/drawing/2014/main" id="{5A0C064D-47BC-6F5F-7271-11EDCBC68299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6" name="フリーフォーム: 図形 2035">
                    <a:extLst>
                      <a:ext uri="{FF2B5EF4-FFF2-40B4-BE49-F238E27FC236}">
                        <a16:creationId xmlns:a16="http://schemas.microsoft.com/office/drawing/2014/main" id="{1CF76EAE-202F-24A6-D4A1-2E1DC51002AC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7" name="フリーフォーム: 図形 2036">
                    <a:extLst>
                      <a:ext uri="{FF2B5EF4-FFF2-40B4-BE49-F238E27FC236}">
                        <a16:creationId xmlns:a16="http://schemas.microsoft.com/office/drawing/2014/main" id="{9675EECE-CDDE-E121-BBF9-ED885776BAEF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8" name="フリーフォーム: 図形 2037">
                    <a:extLst>
                      <a:ext uri="{FF2B5EF4-FFF2-40B4-BE49-F238E27FC236}">
                        <a16:creationId xmlns:a16="http://schemas.microsoft.com/office/drawing/2014/main" id="{C3885C58-147D-2302-5143-FB66D513C598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9" name="フリーフォーム: 図形 2038">
                    <a:extLst>
                      <a:ext uri="{FF2B5EF4-FFF2-40B4-BE49-F238E27FC236}">
                        <a16:creationId xmlns:a16="http://schemas.microsoft.com/office/drawing/2014/main" id="{759F95C6-19DB-08B9-A925-DBF1FDE2E8EA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0" name="フリーフォーム: 図形 2039">
                    <a:extLst>
                      <a:ext uri="{FF2B5EF4-FFF2-40B4-BE49-F238E27FC236}">
                        <a16:creationId xmlns:a16="http://schemas.microsoft.com/office/drawing/2014/main" id="{126B532B-B689-58A1-A065-79A4385B90B9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1" name="フリーフォーム: 図形 2040">
                    <a:extLst>
                      <a:ext uri="{FF2B5EF4-FFF2-40B4-BE49-F238E27FC236}">
                        <a16:creationId xmlns:a16="http://schemas.microsoft.com/office/drawing/2014/main" id="{CB819A86-F9A2-4F9D-991B-07C1446968D6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2" name="フリーフォーム: 図形 2041">
                    <a:extLst>
                      <a:ext uri="{FF2B5EF4-FFF2-40B4-BE49-F238E27FC236}">
                        <a16:creationId xmlns:a16="http://schemas.microsoft.com/office/drawing/2014/main" id="{BD89B23E-C044-8D35-3E24-ECA18D0B5AB0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3" name="フリーフォーム: 図形 2042">
                    <a:extLst>
                      <a:ext uri="{FF2B5EF4-FFF2-40B4-BE49-F238E27FC236}">
                        <a16:creationId xmlns:a16="http://schemas.microsoft.com/office/drawing/2014/main" id="{5D5B2A69-12AA-68B3-AA57-D8641419D359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470FDF1A-CFDB-CB9F-5E97-A5709449956F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6" name="フリーフォーム: 図形 2045">
                <a:extLst>
                  <a:ext uri="{FF2B5EF4-FFF2-40B4-BE49-F238E27FC236}">
                    <a16:creationId xmlns:a16="http://schemas.microsoft.com/office/drawing/2014/main" id="{2D12CA51-FC10-8F6C-D8CC-F93F6808199D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73E383DA-9736-E6D8-0483-0371F0AFB481}"/>
                </a:ext>
              </a:extLst>
            </p:cNvPr>
            <p:cNvSpPr/>
            <p:nvPr/>
          </p:nvSpPr>
          <p:spPr>
            <a:xfrm>
              <a:off x="3709753" y="920768"/>
              <a:ext cx="1045139" cy="973533"/>
            </a:xfrm>
            <a:custGeom>
              <a:avLst/>
              <a:gdLst>
                <a:gd name="connsiteX0" fmla="*/ 1670160 w 2842220"/>
                <a:gd name="connsiteY0" fmla="*/ 0 h 3348984"/>
                <a:gd name="connsiteX1" fmla="*/ 1717690 w 2842220"/>
                <a:gd name="connsiteY1" fmla="*/ 92598 h 3348984"/>
                <a:gd name="connsiteX2" fmla="*/ 1832088 w 2842220"/>
                <a:gd name="connsiteY2" fmla="*/ 276796 h 3348984"/>
                <a:gd name="connsiteX3" fmla="*/ 1978138 w 2842220"/>
                <a:gd name="connsiteY3" fmla="*/ 397448 h 3348984"/>
                <a:gd name="connsiteX4" fmla="*/ 1952738 w 2842220"/>
                <a:gd name="connsiteY4" fmla="*/ 587948 h 3348984"/>
                <a:gd name="connsiteX5" fmla="*/ 1692388 w 2842220"/>
                <a:gd name="connsiteY5" fmla="*/ 562548 h 3348984"/>
                <a:gd name="connsiteX6" fmla="*/ 1425688 w 2842220"/>
                <a:gd name="connsiteY6" fmla="*/ 1051500 h 3348984"/>
                <a:gd name="connsiteX7" fmla="*/ 1762238 w 2842220"/>
                <a:gd name="connsiteY7" fmla="*/ 1407100 h 3348984"/>
                <a:gd name="connsiteX8" fmla="*/ 1609838 w 2842220"/>
                <a:gd name="connsiteY8" fmla="*/ 1705548 h 3348984"/>
                <a:gd name="connsiteX9" fmla="*/ 1705088 w 2842220"/>
                <a:gd name="connsiteY9" fmla="*/ 1813500 h 3348984"/>
                <a:gd name="connsiteX10" fmla="*/ 2136888 w 2842220"/>
                <a:gd name="connsiteY10" fmla="*/ 1743648 h 3348984"/>
                <a:gd name="connsiteX11" fmla="*/ 2397238 w 2842220"/>
                <a:gd name="connsiteY11" fmla="*/ 1737300 h 3348984"/>
                <a:gd name="connsiteX12" fmla="*/ 2428988 w 2842220"/>
                <a:gd name="connsiteY12" fmla="*/ 2061148 h 3348984"/>
                <a:gd name="connsiteX13" fmla="*/ 2689338 w 2842220"/>
                <a:gd name="connsiteY13" fmla="*/ 2365948 h 3348984"/>
                <a:gd name="connsiteX14" fmla="*/ 2828838 w 2842220"/>
                <a:gd name="connsiteY14" fmla="*/ 2352752 h 3348984"/>
                <a:gd name="connsiteX15" fmla="*/ 2842220 w 2842220"/>
                <a:gd name="connsiteY15" fmla="*/ 2348500 h 3348984"/>
                <a:gd name="connsiteX16" fmla="*/ 2749664 w 2842220"/>
                <a:gd name="connsiteY16" fmla="*/ 2563196 h 3348984"/>
                <a:gd name="connsiteX17" fmla="*/ 2263890 w 2842220"/>
                <a:gd name="connsiteY17" fmla="*/ 3302572 h 3348984"/>
                <a:gd name="connsiteX18" fmla="*/ 987538 w 2842220"/>
                <a:gd name="connsiteY18" fmla="*/ 2921572 h 3348984"/>
                <a:gd name="connsiteX19" fmla="*/ 987538 w 2842220"/>
                <a:gd name="connsiteY19" fmla="*/ 2712024 h 3348984"/>
                <a:gd name="connsiteX20" fmla="*/ 863714 w 2842220"/>
                <a:gd name="connsiteY20" fmla="*/ 2569148 h 3348984"/>
                <a:gd name="connsiteX21" fmla="*/ 997062 w 2842220"/>
                <a:gd name="connsiteY21" fmla="*/ 2407224 h 3348984"/>
                <a:gd name="connsiteX22" fmla="*/ 511290 w 2842220"/>
                <a:gd name="connsiteY22" fmla="*/ 2121472 h 3348984"/>
                <a:gd name="connsiteX23" fmla="*/ 196962 w 2842220"/>
                <a:gd name="connsiteY23" fmla="*/ 1835724 h 3348984"/>
                <a:gd name="connsiteX24" fmla="*/ 77250 w 2842220"/>
                <a:gd name="connsiteY24" fmla="*/ 1773772 h 3348984"/>
                <a:gd name="connsiteX25" fmla="*/ 82662 w 2842220"/>
                <a:gd name="connsiteY25" fmla="*/ 1530924 h 3348984"/>
                <a:gd name="connsiteX26" fmla="*/ 263638 w 2842220"/>
                <a:gd name="connsiteY26" fmla="*/ 1149924 h 3348984"/>
                <a:gd name="connsiteX27" fmla="*/ 120762 w 2842220"/>
                <a:gd name="connsiteY27" fmla="*/ 1064196 h 3348984"/>
                <a:gd name="connsiteX28" fmla="*/ 177914 w 2842220"/>
                <a:gd name="connsiteY28" fmla="*/ 978472 h 3348984"/>
                <a:gd name="connsiteX29" fmla="*/ 339838 w 2842220"/>
                <a:gd name="connsiteY29" fmla="*/ 797500 h 3348984"/>
                <a:gd name="connsiteX30" fmla="*/ 101714 w 2842220"/>
                <a:gd name="connsiteY30" fmla="*/ 435548 h 3348984"/>
                <a:gd name="connsiteX31" fmla="*/ 44562 w 2842220"/>
                <a:gd name="connsiteY31" fmla="*/ 225996 h 3348984"/>
                <a:gd name="connsiteX32" fmla="*/ 53038 w 2842220"/>
                <a:gd name="connsiteY32" fmla="*/ 220592 h 3348984"/>
                <a:gd name="connsiteX33" fmla="*/ 57050 w 2842220"/>
                <a:gd name="connsiteY33" fmla="*/ 238684 h 3348984"/>
                <a:gd name="connsiteX34" fmla="*/ 177914 w 2842220"/>
                <a:gd name="connsiteY34" fmla="*/ 302196 h 3348984"/>
                <a:gd name="connsiteX35" fmla="*/ 539862 w 2842220"/>
                <a:gd name="connsiteY35" fmla="*/ 245048 h 3348984"/>
                <a:gd name="connsiteX36" fmla="*/ 1092314 w 2842220"/>
                <a:gd name="connsiteY36" fmla="*/ 92648 h 3348984"/>
                <a:gd name="connsiteX37" fmla="*/ 1339962 w 2842220"/>
                <a:gd name="connsiteY37" fmla="*/ 92648 h 3348984"/>
                <a:gd name="connsiteX38" fmla="*/ 1637480 w 2842220"/>
                <a:gd name="connsiteY38" fmla="*/ 12468 h 3348984"/>
                <a:gd name="connsiteX39" fmla="*/ 1670160 w 2842220"/>
                <a:gd name="connsiteY39" fmla="*/ 0 h 334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842220" h="3348984">
                  <a:moveTo>
                    <a:pt x="1670160" y="0"/>
                  </a:moveTo>
                  <a:lnTo>
                    <a:pt x="1717690" y="92598"/>
                  </a:lnTo>
                  <a:cubicBezTo>
                    <a:pt x="1757542" y="170632"/>
                    <a:pt x="1793194" y="236580"/>
                    <a:pt x="1832088" y="276796"/>
                  </a:cubicBezTo>
                  <a:cubicBezTo>
                    <a:pt x="1987662" y="437664"/>
                    <a:pt x="1958030" y="345588"/>
                    <a:pt x="1978138" y="397448"/>
                  </a:cubicBezTo>
                  <a:cubicBezTo>
                    <a:pt x="1998246" y="449308"/>
                    <a:pt x="2000362" y="560432"/>
                    <a:pt x="1952738" y="587948"/>
                  </a:cubicBezTo>
                  <a:cubicBezTo>
                    <a:pt x="1905114" y="615464"/>
                    <a:pt x="1780230" y="485292"/>
                    <a:pt x="1692388" y="562548"/>
                  </a:cubicBezTo>
                  <a:cubicBezTo>
                    <a:pt x="1604546" y="639804"/>
                    <a:pt x="1414046" y="910740"/>
                    <a:pt x="1425688" y="1051500"/>
                  </a:cubicBezTo>
                  <a:cubicBezTo>
                    <a:pt x="1437330" y="1192256"/>
                    <a:pt x="1731546" y="1298092"/>
                    <a:pt x="1762238" y="1407100"/>
                  </a:cubicBezTo>
                  <a:cubicBezTo>
                    <a:pt x="1792930" y="1516108"/>
                    <a:pt x="1619362" y="1637816"/>
                    <a:pt x="1609838" y="1705548"/>
                  </a:cubicBezTo>
                  <a:cubicBezTo>
                    <a:pt x="1600314" y="1773280"/>
                    <a:pt x="1617246" y="1807148"/>
                    <a:pt x="1705088" y="1813500"/>
                  </a:cubicBezTo>
                  <a:cubicBezTo>
                    <a:pt x="1792930" y="1819848"/>
                    <a:pt x="2021530" y="1756348"/>
                    <a:pt x="2136888" y="1743648"/>
                  </a:cubicBezTo>
                  <a:cubicBezTo>
                    <a:pt x="2252246" y="1730948"/>
                    <a:pt x="2348554" y="1684380"/>
                    <a:pt x="2397238" y="1737300"/>
                  </a:cubicBezTo>
                  <a:cubicBezTo>
                    <a:pt x="2445922" y="1790216"/>
                    <a:pt x="2380306" y="1956372"/>
                    <a:pt x="2428988" y="2061148"/>
                  </a:cubicBezTo>
                  <a:cubicBezTo>
                    <a:pt x="2477670" y="2165924"/>
                    <a:pt x="2554930" y="2322556"/>
                    <a:pt x="2689338" y="2365948"/>
                  </a:cubicBezTo>
                  <a:cubicBezTo>
                    <a:pt x="2722940" y="2376796"/>
                    <a:pt x="2772748" y="2368528"/>
                    <a:pt x="2828838" y="2352752"/>
                  </a:cubicBezTo>
                  <a:lnTo>
                    <a:pt x="2842220" y="2348500"/>
                  </a:lnTo>
                  <a:lnTo>
                    <a:pt x="2749664" y="2563196"/>
                  </a:lnTo>
                  <a:cubicBezTo>
                    <a:pt x="2604804" y="2890220"/>
                    <a:pt x="2442482" y="3204940"/>
                    <a:pt x="2263890" y="3302572"/>
                  </a:cubicBezTo>
                  <a:cubicBezTo>
                    <a:pt x="1906702" y="3497836"/>
                    <a:pt x="1200262" y="3019996"/>
                    <a:pt x="987538" y="2921572"/>
                  </a:cubicBezTo>
                  <a:cubicBezTo>
                    <a:pt x="774814" y="2823148"/>
                    <a:pt x="1008174" y="2770760"/>
                    <a:pt x="987538" y="2712024"/>
                  </a:cubicBezTo>
                  <a:cubicBezTo>
                    <a:pt x="966902" y="2653284"/>
                    <a:pt x="862126" y="2619948"/>
                    <a:pt x="863714" y="2569148"/>
                  </a:cubicBezTo>
                  <a:cubicBezTo>
                    <a:pt x="865302" y="2518348"/>
                    <a:pt x="1055802" y="2481836"/>
                    <a:pt x="997062" y="2407224"/>
                  </a:cubicBezTo>
                  <a:cubicBezTo>
                    <a:pt x="938326" y="2332612"/>
                    <a:pt x="644638" y="2216724"/>
                    <a:pt x="511290" y="2121472"/>
                  </a:cubicBezTo>
                  <a:cubicBezTo>
                    <a:pt x="377938" y="2026224"/>
                    <a:pt x="269302" y="1893676"/>
                    <a:pt x="196962" y="1835724"/>
                  </a:cubicBezTo>
                  <a:cubicBezTo>
                    <a:pt x="124622" y="1777772"/>
                    <a:pt x="96300" y="1824572"/>
                    <a:pt x="77250" y="1773772"/>
                  </a:cubicBezTo>
                  <a:lnTo>
                    <a:pt x="82662" y="1530924"/>
                  </a:lnTo>
                  <a:cubicBezTo>
                    <a:pt x="117590" y="1424560"/>
                    <a:pt x="257290" y="1227708"/>
                    <a:pt x="263638" y="1149924"/>
                  </a:cubicBezTo>
                  <a:cubicBezTo>
                    <a:pt x="269990" y="1072136"/>
                    <a:pt x="135050" y="1092772"/>
                    <a:pt x="120762" y="1064196"/>
                  </a:cubicBezTo>
                  <a:cubicBezTo>
                    <a:pt x="106478" y="1035624"/>
                    <a:pt x="141402" y="1022924"/>
                    <a:pt x="177914" y="978472"/>
                  </a:cubicBezTo>
                  <a:cubicBezTo>
                    <a:pt x="214426" y="934024"/>
                    <a:pt x="352538" y="887984"/>
                    <a:pt x="339838" y="797500"/>
                  </a:cubicBezTo>
                  <a:cubicBezTo>
                    <a:pt x="327138" y="707012"/>
                    <a:pt x="150926" y="530796"/>
                    <a:pt x="101714" y="435548"/>
                  </a:cubicBezTo>
                  <a:cubicBezTo>
                    <a:pt x="52502" y="340300"/>
                    <a:pt x="-63386" y="319660"/>
                    <a:pt x="44562" y="225996"/>
                  </a:cubicBezTo>
                  <a:lnTo>
                    <a:pt x="53038" y="220592"/>
                  </a:lnTo>
                  <a:lnTo>
                    <a:pt x="57050" y="238684"/>
                  </a:lnTo>
                  <a:cubicBezTo>
                    <a:pt x="104150" y="438276"/>
                    <a:pt x="106974" y="273820"/>
                    <a:pt x="177914" y="302196"/>
                  </a:cubicBezTo>
                  <a:cubicBezTo>
                    <a:pt x="265226" y="337124"/>
                    <a:pt x="387462" y="279972"/>
                    <a:pt x="539862" y="245048"/>
                  </a:cubicBezTo>
                  <a:cubicBezTo>
                    <a:pt x="692262" y="210124"/>
                    <a:pt x="958962" y="118048"/>
                    <a:pt x="1092314" y="92648"/>
                  </a:cubicBezTo>
                  <a:cubicBezTo>
                    <a:pt x="1225662" y="67248"/>
                    <a:pt x="1224076" y="118048"/>
                    <a:pt x="1339962" y="92648"/>
                  </a:cubicBezTo>
                  <a:cubicBezTo>
                    <a:pt x="1412392" y="76772"/>
                    <a:pt x="1534432" y="48496"/>
                    <a:pt x="1637480" y="12468"/>
                  </a:cubicBezTo>
                  <a:lnTo>
                    <a:pt x="1670160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矢印コネクタ 8">
              <a:extLst>
                <a:ext uri="{FF2B5EF4-FFF2-40B4-BE49-F238E27FC236}">
                  <a16:creationId xmlns:a16="http://schemas.microsoft.com/office/drawing/2014/main" id="{068B98CA-B9EF-F69E-F569-1116F5436404}"/>
                </a:ext>
              </a:extLst>
            </p:cNvPr>
            <p:cNvCxnSpPr>
              <a:cxnSpLocks/>
            </p:cNvCxnSpPr>
            <p:nvPr/>
          </p:nvCxnSpPr>
          <p:spPr>
            <a:xfrm>
              <a:off x="4171739" y="1495425"/>
              <a:ext cx="1134361" cy="1342002"/>
            </a:xfrm>
            <a:prstGeom prst="straightConnector1">
              <a:avLst/>
            </a:prstGeom>
            <a:ln w="6350">
              <a:solidFill>
                <a:schemeClr val="bg1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17" name="グループ化 2016">
            <a:extLst>
              <a:ext uri="{FF2B5EF4-FFF2-40B4-BE49-F238E27FC236}">
                <a16:creationId xmlns:a16="http://schemas.microsoft.com/office/drawing/2014/main" id="{F7EE23D0-28E7-8EA6-3BD8-853B335041C2}"/>
              </a:ext>
            </a:extLst>
          </p:cNvPr>
          <p:cNvGrpSpPr/>
          <p:nvPr/>
        </p:nvGrpSpPr>
        <p:grpSpPr>
          <a:xfrm>
            <a:off x="3714834" y="3829298"/>
            <a:ext cx="2537375" cy="2571502"/>
            <a:chOff x="3714834" y="3829298"/>
            <a:chExt cx="2537375" cy="2571502"/>
          </a:xfrm>
        </p:grpSpPr>
        <p:sp>
          <p:nvSpPr>
            <p:cNvPr id="1347" name="テキスト ボックス 1346">
              <a:extLst>
                <a:ext uri="{FF2B5EF4-FFF2-40B4-BE49-F238E27FC236}">
                  <a16:creationId xmlns:a16="http://schemas.microsoft.com/office/drawing/2014/main" id="{4B2751EB-257F-86EC-4BB6-AFF1C9EC29FB}"/>
                </a:ext>
              </a:extLst>
            </p:cNvPr>
            <p:cNvSpPr txBox="1"/>
            <p:nvPr/>
          </p:nvSpPr>
          <p:spPr>
            <a:xfrm>
              <a:off x="4835440" y="4101923"/>
              <a:ext cx="1261884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和歌山県です</a:t>
              </a:r>
            </a:p>
          </p:txBody>
        </p:sp>
        <p:grpSp>
          <p:nvGrpSpPr>
            <p:cNvPr id="1348" name="グループ化 1347">
              <a:extLst>
                <a:ext uri="{FF2B5EF4-FFF2-40B4-BE49-F238E27FC236}">
                  <a16:creationId xmlns:a16="http://schemas.microsoft.com/office/drawing/2014/main" id="{8062DCF0-73AF-9289-7A2D-12449333BF74}"/>
                </a:ext>
              </a:extLst>
            </p:cNvPr>
            <p:cNvGrpSpPr/>
            <p:nvPr/>
          </p:nvGrpSpPr>
          <p:grpSpPr>
            <a:xfrm>
              <a:off x="4504134" y="4963323"/>
              <a:ext cx="1748075" cy="1437477"/>
              <a:chOff x="4504134" y="2022003"/>
              <a:chExt cx="1748075" cy="1437477"/>
            </a:xfrm>
            <a:solidFill>
              <a:srgbClr val="006600"/>
            </a:solidFill>
          </p:grpSpPr>
          <p:grpSp>
            <p:nvGrpSpPr>
              <p:cNvPr id="1349" name="グループ化 1348">
                <a:extLst>
                  <a:ext uri="{FF2B5EF4-FFF2-40B4-BE49-F238E27FC236}">
                    <a16:creationId xmlns:a16="http://schemas.microsoft.com/office/drawing/2014/main" id="{E2C9F585-AAD1-F270-5CFE-030CDC0E1B17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351" name="グループ化 1350">
                  <a:extLst>
                    <a:ext uri="{FF2B5EF4-FFF2-40B4-BE49-F238E27FC236}">
                      <a16:creationId xmlns:a16="http://schemas.microsoft.com/office/drawing/2014/main" id="{94D7C36D-C2D8-8EC3-9F1D-B8233D18B4A1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55" name="フリーフォーム: 図形 1354">
                    <a:extLst>
                      <a:ext uri="{FF2B5EF4-FFF2-40B4-BE49-F238E27FC236}">
                        <a16:creationId xmlns:a16="http://schemas.microsoft.com/office/drawing/2014/main" id="{63F32FDB-D121-670A-4652-36B4FB37BA98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6" name="フリーフォーム: 図形 1355">
                    <a:extLst>
                      <a:ext uri="{FF2B5EF4-FFF2-40B4-BE49-F238E27FC236}">
                        <a16:creationId xmlns:a16="http://schemas.microsoft.com/office/drawing/2014/main" id="{D8C622D4-FBD8-95C3-29E8-8CB45BF50451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8" name="フリーフォーム: 図形 1357">
                    <a:extLst>
                      <a:ext uri="{FF2B5EF4-FFF2-40B4-BE49-F238E27FC236}">
                        <a16:creationId xmlns:a16="http://schemas.microsoft.com/office/drawing/2014/main" id="{B6740359-64BF-A3AE-3C84-A736B74CEBC4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9" name="フリーフォーム: 図形 1358">
                    <a:extLst>
                      <a:ext uri="{FF2B5EF4-FFF2-40B4-BE49-F238E27FC236}">
                        <a16:creationId xmlns:a16="http://schemas.microsoft.com/office/drawing/2014/main" id="{15005626-CFB9-FB91-FD92-D760346F92E5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0" name="フリーフォーム: 図形 1359">
                    <a:extLst>
                      <a:ext uri="{FF2B5EF4-FFF2-40B4-BE49-F238E27FC236}">
                        <a16:creationId xmlns:a16="http://schemas.microsoft.com/office/drawing/2014/main" id="{6B56DA48-2850-FE27-97AF-4ADC6BA5CACF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1" name="フリーフォーム: 図形 1360">
                    <a:extLst>
                      <a:ext uri="{FF2B5EF4-FFF2-40B4-BE49-F238E27FC236}">
                        <a16:creationId xmlns:a16="http://schemas.microsoft.com/office/drawing/2014/main" id="{BEE2B252-FFF4-B017-E026-E84CC13490D5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2" name="フリーフォーム: 図形 1361">
                    <a:extLst>
                      <a:ext uri="{FF2B5EF4-FFF2-40B4-BE49-F238E27FC236}">
                        <a16:creationId xmlns:a16="http://schemas.microsoft.com/office/drawing/2014/main" id="{371E75CD-2EAA-8F01-47E3-A19F59FD7BE2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3" name="フリーフォーム: 図形 1362">
                    <a:extLst>
                      <a:ext uri="{FF2B5EF4-FFF2-40B4-BE49-F238E27FC236}">
                        <a16:creationId xmlns:a16="http://schemas.microsoft.com/office/drawing/2014/main" id="{BD01603D-796D-043A-0CC7-EE81890D1403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4" name="フリーフォーム: 図形 1363">
                    <a:extLst>
                      <a:ext uri="{FF2B5EF4-FFF2-40B4-BE49-F238E27FC236}">
                        <a16:creationId xmlns:a16="http://schemas.microsoft.com/office/drawing/2014/main" id="{2BCEB31D-8B98-4D58-F1B2-3FEFF2AC4E9A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5" name="フリーフォーム: 図形 1364">
                    <a:extLst>
                      <a:ext uri="{FF2B5EF4-FFF2-40B4-BE49-F238E27FC236}">
                        <a16:creationId xmlns:a16="http://schemas.microsoft.com/office/drawing/2014/main" id="{2C6D0B16-2141-D56F-FB8C-6BD3FF1224B0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6" name="フリーフォーム: 図形 1365">
                    <a:extLst>
                      <a:ext uri="{FF2B5EF4-FFF2-40B4-BE49-F238E27FC236}">
                        <a16:creationId xmlns:a16="http://schemas.microsoft.com/office/drawing/2014/main" id="{8474C6C4-A03E-4485-97E8-3749AD62DE72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7" name="フリーフォーム: 図形 1366">
                    <a:extLst>
                      <a:ext uri="{FF2B5EF4-FFF2-40B4-BE49-F238E27FC236}">
                        <a16:creationId xmlns:a16="http://schemas.microsoft.com/office/drawing/2014/main" id="{D887569B-3E7D-AA35-A9A9-41050A5083D9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8" name="フリーフォーム: 図形 1367">
                    <a:extLst>
                      <a:ext uri="{FF2B5EF4-FFF2-40B4-BE49-F238E27FC236}">
                        <a16:creationId xmlns:a16="http://schemas.microsoft.com/office/drawing/2014/main" id="{AA616D02-B382-DBC9-4D89-1BDDC29F0298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9" name="フリーフォーム: 図形 1368">
                    <a:extLst>
                      <a:ext uri="{FF2B5EF4-FFF2-40B4-BE49-F238E27FC236}">
                        <a16:creationId xmlns:a16="http://schemas.microsoft.com/office/drawing/2014/main" id="{C97D29C2-8BD3-B0C7-4618-83AF7797D562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0" name="フリーフォーム: 図形 1369">
                    <a:extLst>
                      <a:ext uri="{FF2B5EF4-FFF2-40B4-BE49-F238E27FC236}">
                        <a16:creationId xmlns:a16="http://schemas.microsoft.com/office/drawing/2014/main" id="{3BA0ECDF-5942-07F6-8740-AC1C9C746729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1" name="フリーフォーム: 図形 1370">
                    <a:extLst>
                      <a:ext uri="{FF2B5EF4-FFF2-40B4-BE49-F238E27FC236}">
                        <a16:creationId xmlns:a16="http://schemas.microsoft.com/office/drawing/2014/main" id="{A11CA3E8-567B-D9F6-59A2-0C8DE86210CC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2" name="フリーフォーム: 図形 1371">
                    <a:extLst>
                      <a:ext uri="{FF2B5EF4-FFF2-40B4-BE49-F238E27FC236}">
                        <a16:creationId xmlns:a16="http://schemas.microsoft.com/office/drawing/2014/main" id="{31A8D58B-AC2A-739B-3CE1-722E60D80EA9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3" name="フリーフォーム: 図形 1372">
                    <a:extLst>
                      <a:ext uri="{FF2B5EF4-FFF2-40B4-BE49-F238E27FC236}">
                        <a16:creationId xmlns:a16="http://schemas.microsoft.com/office/drawing/2014/main" id="{931888D1-5632-32F7-F354-6CCF3AA293A6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4" name="フリーフォーム: 図形 1373">
                    <a:extLst>
                      <a:ext uri="{FF2B5EF4-FFF2-40B4-BE49-F238E27FC236}">
                        <a16:creationId xmlns:a16="http://schemas.microsoft.com/office/drawing/2014/main" id="{EED59EB9-FAD6-B65E-9E67-9BE82DA1A389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5" name="フリーフォーム: 図形 1374">
                    <a:extLst>
                      <a:ext uri="{FF2B5EF4-FFF2-40B4-BE49-F238E27FC236}">
                        <a16:creationId xmlns:a16="http://schemas.microsoft.com/office/drawing/2014/main" id="{ED3117A1-FF91-A490-8E72-D683925A3B73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0" name="フリーフォーム: 図形 1599">
                    <a:extLst>
                      <a:ext uri="{FF2B5EF4-FFF2-40B4-BE49-F238E27FC236}">
                        <a16:creationId xmlns:a16="http://schemas.microsoft.com/office/drawing/2014/main" id="{CC15F761-4FDC-5A81-72E1-DE035091D48E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1" name="フリーフォーム: 図形 1600">
                    <a:extLst>
                      <a:ext uri="{FF2B5EF4-FFF2-40B4-BE49-F238E27FC236}">
                        <a16:creationId xmlns:a16="http://schemas.microsoft.com/office/drawing/2014/main" id="{782E8140-F11A-175F-FF9E-C84E25E59E3D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2" name="フリーフォーム: 図形 1601">
                    <a:extLst>
                      <a:ext uri="{FF2B5EF4-FFF2-40B4-BE49-F238E27FC236}">
                        <a16:creationId xmlns:a16="http://schemas.microsoft.com/office/drawing/2014/main" id="{B09FCAB6-B4F4-DFF2-AB7D-3E8C797154AA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3" name="フリーフォーム: 図形 1602">
                    <a:extLst>
                      <a:ext uri="{FF2B5EF4-FFF2-40B4-BE49-F238E27FC236}">
                        <a16:creationId xmlns:a16="http://schemas.microsoft.com/office/drawing/2014/main" id="{1153275F-97CA-0BDC-B416-256D863E2486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4" name="フリーフォーム: 図形 1603">
                    <a:extLst>
                      <a:ext uri="{FF2B5EF4-FFF2-40B4-BE49-F238E27FC236}">
                        <a16:creationId xmlns:a16="http://schemas.microsoft.com/office/drawing/2014/main" id="{6C68E01B-D5E2-7173-6A4F-536AE7408F84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5" name="フリーフォーム: 図形 1604">
                    <a:extLst>
                      <a:ext uri="{FF2B5EF4-FFF2-40B4-BE49-F238E27FC236}">
                        <a16:creationId xmlns:a16="http://schemas.microsoft.com/office/drawing/2014/main" id="{4D23B8E9-A461-D764-F66B-3ED776CA3F12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6" name="フリーフォーム: 図形 1605">
                    <a:extLst>
                      <a:ext uri="{FF2B5EF4-FFF2-40B4-BE49-F238E27FC236}">
                        <a16:creationId xmlns:a16="http://schemas.microsoft.com/office/drawing/2014/main" id="{16E85E2D-AC90-D956-8B30-BABC8917E241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7" name="フリーフォーム: 図形 1606">
                    <a:extLst>
                      <a:ext uri="{FF2B5EF4-FFF2-40B4-BE49-F238E27FC236}">
                        <a16:creationId xmlns:a16="http://schemas.microsoft.com/office/drawing/2014/main" id="{EAD7AB30-7A54-1713-6865-F100A19E2AB0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2" name="フリーフォーム: 図形 1611">
                    <a:extLst>
                      <a:ext uri="{FF2B5EF4-FFF2-40B4-BE49-F238E27FC236}">
                        <a16:creationId xmlns:a16="http://schemas.microsoft.com/office/drawing/2014/main" id="{F8D4B913-0830-9E17-9D04-3CFD7340994C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9" name="フリーフォーム: 図形 1628">
                    <a:extLst>
                      <a:ext uri="{FF2B5EF4-FFF2-40B4-BE49-F238E27FC236}">
                        <a16:creationId xmlns:a16="http://schemas.microsoft.com/office/drawing/2014/main" id="{61E0A0C0-B44D-441C-FF2D-AC06249BEFB8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7" name="フリーフォーム: 図形 1656">
                    <a:extLst>
                      <a:ext uri="{FF2B5EF4-FFF2-40B4-BE49-F238E27FC236}">
                        <a16:creationId xmlns:a16="http://schemas.microsoft.com/office/drawing/2014/main" id="{F04E8EB5-D4F6-79E2-AAF2-DE06F8561EDA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8" name="フリーフォーム: 図形 1657">
                    <a:extLst>
                      <a:ext uri="{FF2B5EF4-FFF2-40B4-BE49-F238E27FC236}">
                        <a16:creationId xmlns:a16="http://schemas.microsoft.com/office/drawing/2014/main" id="{08AE18BA-E76C-7B27-CB92-EE3521F9D6BE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9" name="フリーフォーム: 図形 1658">
                    <a:extLst>
                      <a:ext uri="{FF2B5EF4-FFF2-40B4-BE49-F238E27FC236}">
                        <a16:creationId xmlns:a16="http://schemas.microsoft.com/office/drawing/2014/main" id="{276642BC-3726-7F8A-DAD6-6DFE7F6E0A28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0" name="フリーフォーム: 図形 1659">
                    <a:extLst>
                      <a:ext uri="{FF2B5EF4-FFF2-40B4-BE49-F238E27FC236}">
                        <a16:creationId xmlns:a16="http://schemas.microsoft.com/office/drawing/2014/main" id="{1752FB1F-3734-85FA-56C8-C00AAA4D2E59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1" name="フリーフォーム: 図形 1660">
                    <a:extLst>
                      <a:ext uri="{FF2B5EF4-FFF2-40B4-BE49-F238E27FC236}">
                        <a16:creationId xmlns:a16="http://schemas.microsoft.com/office/drawing/2014/main" id="{87ECA6D9-CE77-E477-DBA9-7C5110C59187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2" name="フリーフォーム: 図形 1661">
                    <a:extLst>
                      <a:ext uri="{FF2B5EF4-FFF2-40B4-BE49-F238E27FC236}">
                        <a16:creationId xmlns:a16="http://schemas.microsoft.com/office/drawing/2014/main" id="{74C045E6-09B7-EA6D-DD07-F67CA6872F60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3" name="フリーフォーム: 図形 1662">
                    <a:extLst>
                      <a:ext uri="{FF2B5EF4-FFF2-40B4-BE49-F238E27FC236}">
                        <a16:creationId xmlns:a16="http://schemas.microsoft.com/office/drawing/2014/main" id="{2974F603-96DC-2D21-6A8C-6B4B21C655BB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6" name="フリーフォーム: 図形 1695">
                    <a:extLst>
                      <a:ext uri="{FF2B5EF4-FFF2-40B4-BE49-F238E27FC236}">
                        <a16:creationId xmlns:a16="http://schemas.microsoft.com/office/drawing/2014/main" id="{99DFA4C2-4D1B-9A75-64E0-848054289944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7" name="フリーフォーム: 図形 1696">
                    <a:extLst>
                      <a:ext uri="{FF2B5EF4-FFF2-40B4-BE49-F238E27FC236}">
                        <a16:creationId xmlns:a16="http://schemas.microsoft.com/office/drawing/2014/main" id="{A61BC952-5E0D-CD0C-33CE-862A2DA0E5FD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8" name="フリーフォーム: 図形 1697">
                    <a:extLst>
                      <a:ext uri="{FF2B5EF4-FFF2-40B4-BE49-F238E27FC236}">
                        <a16:creationId xmlns:a16="http://schemas.microsoft.com/office/drawing/2014/main" id="{DA40FBB2-514C-1021-8459-57A3FCCCB366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9" name="フリーフォーム: 図形 1698">
                    <a:extLst>
                      <a:ext uri="{FF2B5EF4-FFF2-40B4-BE49-F238E27FC236}">
                        <a16:creationId xmlns:a16="http://schemas.microsoft.com/office/drawing/2014/main" id="{777051C1-4422-987B-2103-6C4AF3B19FF3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0" name="フリーフォーム: 図形 1699">
                    <a:extLst>
                      <a:ext uri="{FF2B5EF4-FFF2-40B4-BE49-F238E27FC236}">
                        <a16:creationId xmlns:a16="http://schemas.microsoft.com/office/drawing/2014/main" id="{FF747D76-56B8-D043-5ECE-8938E0374B23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1" name="フリーフォーム: 図形 1700">
                    <a:extLst>
                      <a:ext uri="{FF2B5EF4-FFF2-40B4-BE49-F238E27FC236}">
                        <a16:creationId xmlns:a16="http://schemas.microsoft.com/office/drawing/2014/main" id="{5B577AEF-5939-3747-A36A-F7E088B94AC7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2" name="フリーフォーム: 図形 1701">
                    <a:extLst>
                      <a:ext uri="{FF2B5EF4-FFF2-40B4-BE49-F238E27FC236}">
                        <a16:creationId xmlns:a16="http://schemas.microsoft.com/office/drawing/2014/main" id="{848F11BB-18D0-709D-6C1F-461758A44205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3" name="フリーフォーム: 図形 1702">
                    <a:extLst>
                      <a:ext uri="{FF2B5EF4-FFF2-40B4-BE49-F238E27FC236}">
                        <a16:creationId xmlns:a16="http://schemas.microsoft.com/office/drawing/2014/main" id="{B2D310F1-FAEB-5FE5-5D8C-4830E4EDC544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4" name="フリーフォーム: 図形 1703">
                    <a:extLst>
                      <a:ext uri="{FF2B5EF4-FFF2-40B4-BE49-F238E27FC236}">
                        <a16:creationId xmlns:a16="http://schemas.microsoft.com/office/drawing/2014/main" id="{F24B6A2E-F47C-DA86-7F59-BD87224AF54D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53" name="フリーフォーム: 図形 1352">
                  <a:extLst>
                    <a:ext uri="{FF2B5EF4-FFF2-40B4-BE49-F238E27FC236}">
                      <a16:creationId xmlns:a16="http://schemas.microsoft.com/office/drawing/2014/main" id="{241D0CF3-B7C6-53B7-CA30-DE6C97E4F570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50" name="フリーフォーム: 図形 1349">
                <a:extLst>
                  <a:ext uri="{FF2B5EF4-FFF2-40B4-BE49-F238E27FC236}">
                    <a16:creationId xmlns:a16="http://schemas.microsoft.com/office/drawing/2014/main" id="{08A331AA-376C-5122-49F7-869862EBAD2C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C4328370-9215-9803-C536-C9E4347B0BC5}"/>
                </a:ext>
              </a:extLst>
            </p:cNvPr>
            <p:cNvSpPr/>
            <p:nvPr/>
          </p:nvSpPr>
          <p:spPr>
            <a:xfrm>
              <a:off x="3714834" y="3829298"/>
              <a:ext cx="1045139" cy="973533"/>
            </a:xfrm>
            <a:custGeom>
              <a:avLst/>
              <a:gdLst>
                <a:gd name="connsiteX0" fmla="*/ 1670160 w 2842220"/>
                <a:gd name="connsiteY0" fmla="*/ 0 h 3348984"/>
                <a:gd name="connsiteX1" fmla="*/ 1717690 w 2842220"/>
                <a:gd name="connsiteY1" fmla="*/ 92598 h 3348984"/>
                <a:gd name="connsiteX2" fmla="*/ 1832088 w 2842220"/>
                <a:gd name="connsiteY2" fmla="*/ 276796 h 3348984"/>
                <a:gd name="connsiteX3" fmla="*/ 1978138 w 2842220"/>
                <a:gd name="connsiteY3" fmla="*/ 397448 h 3348984"/>
                <a:gd name="connsiteX4" fmla="*/ 1952738 w 2842220"/>
                <a:gd name="connsiteY4" fmla="*/ 587948 h 3348984"/>
                <a:gd name="connsiteX5" fmla="*/ 1692388 w 2842220"/>
                <a:gd name="connsiteY5" fmla="*/ 562548 h 3348984"/>
                <a:gd name="connsiteX6" fmla="*/ 1425688 w 2842220"/>
                <a:gd name="connsiteY6" fmla="*/ 1051500 h 3348984"/>
                <a:gd name="connsiteX7" fmla="*/ 1762238 w 2842220"/>
                <a:gd name="connsiteY7" fmla="*/ 1407100 h 3348984"/>
                <a:gd name="connsiteX8" fmla="*/ 1609838 w 2842220"/>
                <a:gd name="connsiteY8" fmla="*/ 1705548 h 3348984"/>
                <a:gd name="connsiteX9" fmla="*/ 1705088 w 2842220"/>
                <a:gd name="connsiteY9" fmla="*/ 1813500 h 3348984"/>
                <a:gd name="connsiteX10" fmla="*/ 2136888 w 2842220"/>
                <a:gd name="connsiteY10" fmla="*/ 1743648 h 3348984"/>
                <a:gd name="connsiteX11" fmla="*/ 2397238 w 2842220"/>
                <a:gd name="connsiteY11" fmla="*/ 1737300 h 3348984"/>
                <a:gd name="connsiteX12" fmla="*/ 2428988 w 2842220"/>
                <a:gd name="connsiteY12" fmla="*/ 2061148 h 3348984"/>
                <a:gd name="connsiteX13" fmla="*/ 2689338 w 2842220"/>
                <a:gd name="connsiteY13" fmla="*/ 2365948 h 3348984"/>
                <a:gd name="connsiteX14" fmla="*/ 2828838 w 2842220"/>
                <a:gd name="connsiteY14" fmla="*/ 2352752 h 3348984"/>
                <a:gd name="connsiteX15" fmla="*/ 2842220 w 2842220"/>
                <a:gd name="connsiteY15" fmla="*/ 2348500 h 3348984"/>
                <a:gd name="connsiteX16" fmla="*/ 2749664 w 2842220"/>
                <a:gd name="connsiteY16" fmla="*/ 2563196 h 3348984"/>
                <a:gd name="connsiteX17" fmla="*/ 2263890 w 2842220"/>
                <a:gd name="connsiteY17" fmla="*/ 3302572 h 3348984"/>
                <a:gd name="connsiteX18" fmla="*/ 987538 w 2842220"/>
                <a:gd name="connsiteY18" fmla="*/ 2921572 h 3348984"/>
                <a:gd name="connsiteX19" fmla="*/ 987538 w 2842220"/>
                <a:gd name="connsiteY19" fmla="*/ 2712024 h 3348984"/>
                <a:gd name="connsiteX20" fmla="*/ 863714 w 2842220"/>
                <a:gd name="connsiteY20" fmla="*/ 2569148 h 3348984"/>
                <a:gd name="connsiteX21" fmla="*/ 997062 w 2842220"/>
                <a:gd name="connsiteY21" fmla="*/ 2407224 h 3348984"/>
                <a:gd name="connsiteX22" fmla="*/ 511290 w 2842220"/>
                <a:gd name="connsiteY22" fmla="*/ 2121472 h 3348984"/>
                <a:gd name="connsiteX23" fmla="*/ 196962 w 2842220"/>
                <a:gd name="connsiteY23" fmla="*/ 1835724 h 3348984"/>
                <a:gd name="connsiteX24" fmla="*/ 77250 w 2842220"/>
                <a:gd name="connsiteY24" fmla="*/ 1773772 h 3348984"/>
                <a:gd name="connsiteX25" fmla="*/ 82662 w 2842220"/>
                <a:gd name="connsiteY25" fmla="*/ 1530924 h 3348984"/>
                <a:gd name="connsiteX26" fmla="*/ 263638 w 2842220"/>
                <a:gd name="connsiteY26" fmla="*/ 1149924 h 3348984"/>
                <a:gd name="connsiteX27" fmla="*/ 120762 w 2842220"/>
                <a:gd name="connsiteY27" fmla="*/ 1064196 h 3348984"/>
                <a:gd name="connsiteX28" fmla="*/ 177914 w 2842220"/>
                <a:gd name="connsiteY28" fmla="*/ 978472 h 3348984"/>
                <a:gd name="connsiteX29" fmla="*/ 339838 w 2842220"/>
                <a:gd name="connsiteY29" fmla="*/ 797500 h 3348984"/>
                <a:gd name="connsiteX30" fmla="*/ 101714 w 2842220"/>
                <a:gd name="connsiteY30" fmla="*/ 435548 h 3348984"/>
                <a:gd name="connsiteX31" fmla="*/ 44562 w 2842220"/>
                <a:gd name="connsiteY31" fmla="*/ 225996 h 3348984"/>
                <a:gd name="connsiteX32" fmla="*/ 53038 w 2842220"/>
                <a:gd name="connsiteY32" fmla="*/ 220592 h 3348984"/>
                <a:gd name="connsiteX33" fmla="*/ 57050 w 2842220"/>
                <a:gd name="connsiteY33" fmla="*/ 238684 h 3348984"/>
                <a:gd name="connsiteX34" fmla="*/ 177914 w 2842220"/>
                <a:gd name="connsiteY34" fmla="*/ 302196 h 3348984"/>
                <a:gd name="connsiteX35" fmla="*/ 539862 w 2842220"/>
                <a:gd name="connsiteY35" fmla="*/ 245048 h 3348984"/>
                <a:gd name="connsiteX36" fmla="*/ 1092314 w 2842220"/>
                <a:gd name="connsiteY36" fmla="*/ 92648 h 3348984"/>
                <a:gd name="connsiteX37" fmla="*/ 1339962 w 2842220"/>
                <a:gd name="connsiteY37" fmla="*/ 92648 h 3348984"/>
                <a:gd name="connsiteX38" fmla="*/ 1637480 w 2842220"/>
                <a:gd name="connsiteY38" fmla="*/ 12468 h 3348984"/>
                <a:gd name="connsiteX39" fmla="*/ 1670160 w 2842220"/>
                <a:gd name="connsiteY39" fmla="*/ 0 h 334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842220" h="3348984">
                  <a:moveTo>
                    <a:pt x="1670160" y="0"/>
                  </a:moveTo>
                  <a:lnTo>
                    <a:pt x="1717690" y="92598"/>
                  </a:lnTo>
                  <a:cubicBezTo>
                    <a:pt x="1757542" y="170632"/>
                    <a:pt x="1793194" y="236580"/>
                    <a:pt x="1832088" y="276796"/>
                  </a:cubicBezTo>
                  <a:cubicBezTo>
                    <a:pt x="1987662" y="437664"/>
                    <a:pt x="1958030" y="345588"/>
                    <a:pt x="1978138" y="397448"/>
                  </a:cubicBezTo>
                  <a:cubicBezTo>
                    <a:pt x="1998246" y="449308"/>
                    <a:pt x="2000362" y="560432"/>
                    <a:pt x="1952738" y="587948"/>
                  </a:cubicBezTo>
                  <a:cubicBezTo>
                    <a:pt x="1905114" y="615464"/>
                    <a:pt x="1780230" y="485292"/>
                    <a:pt x="1692388" y="562548"/>
                  </a:cubicBezTo>
                  <a:cubicBezTo>
                    <a:pt x="1604546" y="639804"/>
                    <a:pt x="1414046" y="910740"/>
                    <a:pt x="1425688" y="1051500"/>
                  </a:cubicBezTo>
                  <a:cubicBezTo>
                    <a:pt x="1437330" y="1192256"/>
                    <a:pt x="1731546" y="1298092"/>
                    <a:pt x="1762238" y="1407100"/>
                  </a:cubicBezTo>
                  <a:cubicBezTo>
                    <a:pt x="1792930" y="1516108"/>
                    <a:pt x="1619362" y="1637816"/>
                    <a:pt x="1609838" y="1705548"/>
                  </a:cubicBezTo>
                  <a:cubicBezTo>
                    <a:pt x="1600314" y="1773280"/>
                    <a:pt x="1617246" y="1807148"/>
                    <a:pt x="1705088" y="1813500"/>
                  </a:cubicBezTo>
                  <a:cubicBezTo>
                    <a:pt x="1792930" y="1819848"/>
                    <a:pt x="2021530" y="1756348"/>
                    <a:pt x="2136888" y="1743648"/>
                  </a:cubicBezTo>
                  <a:cubicBezTo>
                    <a:pt x="2252246" y="1730948"/>
                    <a:pt x="2348554" y="1684380"/>
                    <a:pt x="2397238" y="1737300"/>
                  </a:cubicBezTo>
                  <a:cubicBezTo>
                    <a:pt x="2445922" y="1790216"/>
                    <a:pt x="2380306" y="1956372"/>
                    <a:pt x="2428988" y="2061148"/>
                  </a:cubicBezTo>
                  <a:cubicBezTo>
                    <a:pt x="2477670" y="2165924"/>
                    <a:pt x="2554930" y="2322556"/>
                    <a:pt x="2689338" y="2365948"/>
                  </a:cubicBezTo>
                  <a:cubicBezTo>
                    <a:pt x="2722940" y="2376796"/>
                    <a:pt x="2772748" y="2368528"/>
                    <a:pt x="2828838" y="2352752"/>
                  </a:cubicBezTo>
                  <a:lnTo>
                    <a:pt x="2842220" y="2348500"/>
                  </a:lnTo>
                  <a:lnTo>
                    <a:pt x="2749664" y="2563196"/>
                  </a:lnTo>
                  <a:cubicBezTo>
                    <a:pt x="2604804" y="2890220"/>
                    <a:pt x="2442482" y="3204940"/>
                    <a:pt x="2263890" y="3302572"/>
                  </a:cubicBezTo>
                  <a:cubicBezTo>
                    <a:pt x="1906702" y="3497836"/>
                    <a:pt x="1200262" y="3019996"/>
                    <a:pt x="987538" y="2921572"/>
                  </a:cubicBezTo>
                  <a:cubicBezTo>
                    <a:pt x="774814" y="2823148"/>
                    <a:pt x="1008174" y="2770760"/>
                    <a:pt x="987538" y="2712024"/>
                  </a:cubicBezTo>
                  <a:cubicBezTo>
                    <a:pt x="966902" y="2653284"/>
                    <a:pt x="862126" y="2619948"/>
                    <a:pt x="863714" y="2569148"/>
                  </a:cubicBezTo>
                  <a:cubicBezTo>
                    <a:pt x="865302" y="2518348"/>
                    <a:pt x="1055802" y="2481836"/>
                    <a:pt x="997062" y="2407224"/>
                  </a:cubicBezTo>
                  <a:cubicBezTo>
                    <a:pt x="938326" y="2332612"/>
                    <a:pt x="644638" y="2216724"/>
                    <a:pt x="511290" y="2121472"/>
                  </a:cubicBezTo>
                  <a:cubicBezTo>
                    <a:pt x="377938" y="2026224"/>
                    <a:pt x="269302" y="1893676"/>
                    <a:pt x="196962" y="1835724"/>
                  </a:cubicBezTo>
                  <a:cubicBezTo>
                    <a:pt x="124622" y="1777772"/>
                    <a:pt x="96300" y="1824572"/>
                    <a:pt x="77250" y="1773772"/>
                  </a:cubicBezTo>
                  <a:lnTo>
                    <a:pt x="82662" y="1530924"/>
                  </a:lnTo>
                  <a:cubicBezTo>
                    <a:pt x="117590" y="1424560"/>
                    <a:pt x="257290" y="1227708"/>
                    <a:pt x="263638" y="1149924"/>
                  </a:cubicBezTo>
                  <a:cubicBezTo>
                    <a:pt x="269990" y="1072136"/>
                    <a:pt x="135050" y="1092772"/>
                    <a:pt x="120762" y="1064196"/>
                  </a:cubicBezTo>
                  <a:cubicBezTo>
                    <a:pt x="106478" y="1035624"/>
                    <a:pt x="141402" y="1022924"/>
                    <a:pt x="177914" y="978472"/>
                  </a:cubicBezTo>
                  <a:cubicBezTo>
                    <a:pt x="214426" y="934024"/>
                    <a:pt x="352538" y="887984"/>
                    <a:pt x="339838" y="797500"/>
                  </a:cubicBezTo>
                  <a:cubicBezTo>
                    <a:pt x="327138" y="707012"/>
                    <a:pt x="150926" y="530796"/>
                    <a:pt x="101714" y="435548"/>
                  </a:cubicBezTo>
                  <a:cubicBezTo>
                    <a:pt x="52502" y="340300"/>
                    <a:pt x="-63386" y="319660"/>
                    <a:pt x="44562" y="225996"/>
                  </a:cubicBezTo>
                  <a:lnTo>
                    <a:pt x="53038" y="220592"/>
                  </a:lnTo>
                  <a:lnTo>
                    <a:pt x="57050" y="238684"/>
                  </a:lnTo>
                  <a:cubicBezTo>
                    <a:pt x="104150" y="438276"/>
                    <a:pt x="106974" y="273820"/>
                    <a:pt x="177914" y="302196"/>
                  </a:cubicBezTo>
                  <a:cubicBezTo>
                    <a:pt x="265226" y="337124"/>
                    <a:pt x="387462" y="279972"/>
                    <a:pt x="539862" y="245048"/>
                  </a:cubicBezTo>
                  <a:cubicBezTo>
                    <a:pt x="692262" y="210124"/>
                    <a:pt x="958962" y="118048"/>
                    <a:pt x="1092314" y="92648"/>
                  </a:cubicBezTo>
                  <a:cubicBezTo>
                    <a:pt x="1225662" y="67248"/>
                    <a:pt x="1224076" y="118048"/>
                    <a:pt x="1339962" y="92648"/>
                  </a:cubicBezTo>
                  <a:cubicBezTo>
                    <a:pt x="1412392" y="76772"/>
                    <a:pt x="1534432" y="48496"/>
                    <a:pt x="1637480" y="12468"/>
                  </a:cubicBezTo>
                  <a:lnTo>
                    <a:pt x="1670160" y="0"/>
                  </a:ln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1886" name="直線矢印コネクタ 1885">
              <a:extLst>
                <a:ext uri="{FF2B5EF4-FFF2-40B4-BE49-F238E27FC236}">
                  <a16:creationId xmlns:a16="http://schemas.microsoft.com/office/drawing/2014/main" id="{0FDB4385-9E92-36ED-CC14-56A8D62499D2}"/>
                </a:ext>
              </a:extLst>
            </p:cNvPr>
            <p:cNvCxnSpPr>
              <a:cxnSpLocks/>
            </p:cNvCxnSpPr>
            <p:nvPr/>
          </p:nvCxnSpPr>
          <p:spPr>
            <a:xfrm>
              <a:off x="4238625" y="4429125"/>
              <a:ext cx="1072238" cy="1365815"/>
            </a:xfrm>
            <a:prstGeom prst="straightConnector1">
              <a:avLst/>
            </a:prstGeom>
            <a:ln w="6350">
              <a:solidFill>
                <a:srgbClr val="FF0000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499949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91800</TotalTime>
  <Words>28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メイリオ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pptx339_日本地図から見た和歌山県の場所イラスト</dc:title>
  <dc:subject>pptx339_日本地図から見た和歌山県の場所イラスト</dc:subject>
  <dc:creator>でじけろお</dc:creator>
  <cp:revision>1</cp:revision>
  <dcterms:created xsi:type="dcterms:W3CDTF">2018-05-20T00:31:01Z</dcterms:created>
  <dcterms:modified xsi:type="dcterms:W3CDTF">2025-12-14T01:17:03Z</dcterms:modified>
  <cp:version>1</cp:version>
</cp:coreProperties>
</file>